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theme/theme4.xml" ContentType="application/vnd.openxmlformats-officedocument.theme+xml"/>
  <Override PartName="/ppt/slideLayouts/slideLayout1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 id="2147483942" r:id="rId2"/>
    <p:sldMasterId id="2147483765" r:id="rId3"/>
    <p:sldMasterId id="2147483789" r:id="rId4"/>
    <p:sldMasterId id="2147483943" r:id="rId5"/>
  </p:sldMasterIdLst>
  <p:notesMasterIdLst>
    <p:notesMasterId r:id="rId60"/>
  </p:notesMasterIdLst>
  <p:sldIdLst>
    <p:sldId id="257" r:id="rId6"/>
    <p:sldId id="258" r:id="rId7"/>
    <p:sldId id="259" r:id="rId8"/>
    <p:sldId id="260" r:id="rId9"/>
    <p:sldId id="261" r:id="rId10"/>
    <p:sldId id="262" r:id="rId11"/>
    <p:sldId id="263" r:id="rId12"/>
    <p:sldId id="264" r:id="rId13"/>
    <p:sldId id="265" r:id="rId14"/>
    <p:sldId id="266" r:id="rId15"/>
    <p:sldId id="268" r:id="rId16"/>
    <p:sldId id="269" r:id="rId17"/>
    <p:sldId id="276" r:id="rId18"/>
    <p:sldId id="277" r:id="rId19"/>
    <p:sldId id="278" r:id="rId20"/>
    <p:sldId id="270" r:id="rId21"/>
    <p:sldId id="271" r:id="rId22"/>
    <p:sldId id="272" r:id="rId23"/>
    <p:sldId id="275" r:id="rId24"/>
    <p:sldId id="313" r:id="rId25"/>
    <p:sldId id="279" r:id="rId26"/>
    <p:sldId id="286" r:id="rId27"/>
    <p:sldId id="287" r:id="rId28"/>
    <p:sldId id="280" r:id="rId29"/>
    <p:sldId id="281" r:id="rId30"/>
    <p:sldId id="282" r:id="rId31"/>
    <p:sldId id="283" r:id="rId32"/>
    <p:sldId id="284" r:id="rId33"/>
    <p:sldId id="285" r:id="rId34"/>
    <p:sldId id="291" r:id="rId35"/>
    <p:sldId id="289" r:id="rId36"/>
    <p:sldId id="290" r:id="rId37"/>
    <p:sldId id="292" r:id="rId38"/>
    <p:sldId id="293" r:id="rId39"/>
    <p:sldId id="294"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10" r:id="rId53"/>
    <p:sldId id="311" r:id="rId54"/>
    <p:sldId id="312" r:id="rId55"/>
    <p:sldId id="314" r:id="rId56"/>
    <p:sldId id="315" r:id="rId57"/>
    <p:sldId id="316" r:id="rId58"/>
    <p:sldId id="317" r:id="rId59"/>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6E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8D2FA6-2393-41A0-BF07-9CAAD664E738}" v="2" dt="2025-08-08T11:46:04.07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notesMaster" Target="notesMasters/notesMaster1.xml"/><Relationship Id="rId65"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cuyper Sibylle" userId="a2a74982-c0ed-4ccf-8bb8-f6812cd9d99a" providerId="ADAL" clId="{BC169AAF-86C9-4A1E-8341-C42306F93904}"/>
    <pc:docChg chg="undo custSel addSld delSld modSld sldOrd addMainMaster delMainMaster modMainMaster">
      <pc:chgData name="Decuyper Sibylle" userId="a2a74982-c0ed-4ccf-8bb8-f6812cd9d99a" providerId="ADAL" clId="{BC169AAF-86C9-4A1E-8341-C42306F93904}" dt="2025-05-06T13:10:21.328" v="2922" actId="20577"/>
      <pc:docMkLst>
        <pc:docMk/>
      </pc:docMkLst>
      <pc:sldChg chg="del">
        <pc:chgData name="Decuyper Sibylle" userId="a2a74982-c0ed-4ccf-8bb8-f6812cd9d99a" providerId="ADAL" clId="{BC169AAF-86C9-4A1E-8341-C42306F93904}" dt="2025-04-29T08:04:03.852" v="1406" actId="2696"/>
        <pc:sldMkLst>
          <pc:docMk/>
          <pc:sldMk cId="3589448911" sldId="256"/>
        </pc:sldMkLst>
      </pc:sldChg>
      <pc:sldChg chg="modSp mod">
        <pc:chgData name="Decuyper Sibylle" userId="a2a74982-c0ed-4ccf-8bb8-f6812cd9d99a" providerId="ADAL" clId="{BC169AAF-86C9-4A1E-8341-C42306F93904}" dt="2025-04-29T12:08:16.251" v="2807" actId="20577"/>
        <pc:sldMkLst>
          <pc:docMk/>
          <pc:sldMk cId="2121132713" sldId="258"/>
        </pc:sldMkLst>
      </pc:sldChg>
      <pc:sldChg chg="del">
        <pc:chgData name="Decuyper Sibylle" userId="a2a74982-c0ed-4ccf-8bb8-f6812cd9d99a" providerId="ADAL" clId="{BC169AAF-86C9-4A1E-8341-C42306F93904}" dt="2025-04-28T15:17:26.933" v="1" actId="2696"/>
        <pc:sldMkLst>
          <pc:docMk/>
          <pc:sldMk cId="3700232911" sldId="267"/>
        </pc:sldMkLst>
      </pc:sldChg>
      <pc:sldChg chg="modSp mod">
        <pc:chgData name="Decuyper Sibylle" userId="a2a74982-c0ed-4ccf-8bb8-f6812cd9d99a" providerId="ADAL" clId="{BC169AAF-86C9-4A1E-8341-C42306F93904}" dt="2025-04-28T15:19:07.678" v="2" actId="20577"/>
        <pc:sldMkLst>
          <pc:docMk/>
          <pc:sldMk cId="1079488605" sldId="269"/>
        </pc:sldMkLst>
      </pc:sldChg>
      <pc:sldChg chg="add del">
        <pc:chgData name="Decuyper Sibylle" userId="a2a74982-c0ed-4ccf-8bb8-f6812cd9d99a" providerId="ADAL" clId="{BC169AAF-86C9-4A1E-8341-C42306F93904}" dt="2025-04-28T15:22:39.309" v="4" actId="2696"/>
        <pc:sldMkLst>
          <pc:docMk/>
          <pc:sldMk cId="987952359" sldId="276"/>
        </pc:sldMkLst>
      </pc:sldChg>
      <pc:sldChg chg="del">
        <pc:chgData name="Decuyper Sibylle" userId="a2a74982-c0ed-4ccf-8bb8-f6812cd9d99a" providerId="ADAL" clId="{BC169AAF-86C9-4A1E-8341-C42306F93904}" dt="2025-04-28T15:16:52.966" v="0" actId="2696"/>
        <pc:sldMkLst>
          <pc:docMk/>
          <pc:sldMk cId="1202050179" sldId="276"/>
        </pc:sldMkLst>
      </pc:sldChg>
      <pc:sldChg chg="addSp delSp modSp add mod modNotesTx">
        <pc:chgData name="Decuyper Sibylle" userId="a2a74982-c0ed-4ccf-8bb8-f6812cd9d99a" providerId="ADAL" clId="{BC169AAF-86C9-4A1E-8341-C42306F93904}" dt="2025-04-29T06:52:58.872" v="826" actId="20577"/>
        <pc:sldMkLst>
          <pc:docMk/>
          <pc:sldMk cId="3562923965" sldId="276"/>
        </pc:sldMkLst>
      </pc:sldChg>
      <pc:sldChg chg="modSp add del mod">
        <pc:chgData name="Decuyper Sibylle" userId="a2a74982-c0ed-4ccf-8bb8-f6812cd9d99a" providerId="ADAL" clId="{BC169AAF-86C9-4A1E-8341-C42306F93904}" dt="2025-04-29T07:02:04.165" v="840" actId="115"/>
        <pc:sldMkLst>
          <pc:docMk/>
          <pc:sldMk cId="1564851266" sldId="277"/>
        </pc:sldMkLst>
      </pc:sldChg>
      <pc:sldChg chg="add del">
        <pc:chgData name="Decuyper Sibylle" userId="a2a74982-c0ed-4ccf-8bb8-f6812cd9d99a" providerId="ADAL" clId="{BC169AAF-86C9-4A1E-8341-C42306F93904}" dt="2025-04-28T15:27:16.567" v="223" actId="2696"/>
        <pc:sldMkLst>
          <pc:docMk/>
          <pc:sldMk cId="3531850795" sldId="277"/>
        </pc:sldMkLst>
      </pc:sldChg>
      <pc:sldChg chg="modSp add mod">
        <pc:chgData name="Decuyper Sibylle" userId="a2a74982-c0ed-4ccf-8bb8-f6812cd9d99a" providerId="ADAL" clId="{BC169AAF-86C9-4A1E-8341-C42306F93904}" dt="2025-04-28T15:42:50.792" v="601" actId="20577"/>
        <pc:sldMkLst>
          <pc:docMk/>
          <pc:sldMk cId="1668398117" sldId="278"/>
        </pc:sldMkLst>
      </pc:sldChg>
      <pc:sldChg chg="add del">
        <pc:chgData name="Decuyper Sibylle" userId="a2a74982-c0ed-4ccf-8bb8-f6812cd9d99a" providerId="ADAL" clId="{BC169AAF-86C9-4A1E-8341-C42306F93904}" dt="2025-04-28T15:34:24.123" v="258" actId="2696"/>
        <pc:sldMkLst>
          <pc:docMk/>
          <pc:sldMk cId="1930914256" sldId="278"/>
        </pc:sldMkLst>
      </pc:sldChg>
      <pc:sldChg chg="add del">
        <pc:chgData name="Decuyper Sibylle" userId="a2a74982-c0ed-4ccf-8bb8-f6812cd9d99a" providerId="ADAL" clId="{BC169AAF-86C9-4A1E-8341-C42306F93904}" dt="2025-04-28T15:32:12.430" v="244" actId="2696"/>
        <pc:sldMkLst>
          <pc:docMk/>
          <pc:sldMk cId="1405850526" sldId="279"/>
        </pc:sldMkLst>
      </pc:sldChg>
      <pc:sldChg chg="add ord">
        <pc:chgData name="Decuyper Sibylle" userId="a2a74982-c0ed-4ccf-8bb8-f6812cd9d99a" providerId="ADAL" clId="{BC169AAF-86C9-4A1E-8341-C42306F93904}" dt="2025-04-28T15:47:58.619" v="608"/>
        <pc:sldMkLst>
          <pc:docMk/>
          <pc:sldMk cId="3256693842" sldId="279"/>
        </pc:sldMkLst>
      </pc:sldChg>
      <pc:sldChg chg="add">
        <pc:chgData name="Decuyper Sibylle" userId="a2a74982-c0ed-4ccf-8bb8-f6812cd9d99a" providerId="ADAL" clId="{BC169AAF-86C9-4A1E-8341-C42306F93904}" dt="2025-04-28T15:48:02.743" v="610"/>
        <pc:sldMkLst>
          <pc:docMk/>
          <pc:sldMk cId="4088292372" sldId="280"/>
        </pc:sldMkLst>
      </pc:sldChg>
      <pc:sldChg chg="addSp delSp modSp add mod">
        <pc:chgData name="Decuyper Sibylle" userId="a2a74982-c0ed-4ccf-8bb8-f6812cd9d99a" providerId="ADAL" clId="{BC169AAF-86C9-4A1E-8341-C42306F93904}" dt="2025-04-28T15:48:54.516" v="616" actId="207"/>
        <pc:sldMkLst>
          <pc:docMk/>
          <pc:sldMk cId="1259369810" sldId="281"/>
        </pc:sldMkLst>
      </pc:sldChg>
      <pc:sldChg chg="addSp delSp modSp add mod modNotesTx">
        <pc:chgData name="Decuyper Sibylle" userId="a2a74982-c0ed-4ccf-8bb8-f6812cd9d99a" providerId="ADAL" clId="{BC169AAF-86C9-4A1E-8341-C42306F93904}" dt="2025-04-28T15:54:18.122" v="693" actId="207"/>
        <pc:sldMkLst>
          <pc:docMk/>
          <pc:sldMk cId="2959925002" sldId="282"/>
        </pc:sldMkLst>
      </pc:sldChg>
      <pc:sldChg chg="addSp delSp modSp add mod">
        <pc:chgData name="Decuyper Sibylle" userId="a2a74982-c0ed-4ccf-8bb8-f6812cd9d99a" providerId="ADAL" clId="{BC169AAF-86C9-4A1E-8341-C42306F93904}" dt="2025-04-29T07:43:14.919" v="856" actId="207"/>
        <pc:sldMkLst>
          <pc:docMk/>
          <pc:sldMk cId="3936256919" sldId="283"/>
        </pc:sldMkLst>
      </pc:sldChg>
      <pc:sldChg chg="add">
        <pc:chgData name="Decuyper Sibylle" userId="a2a74982-c0ed-4ccf-8bb8-f6812cd9d99a" providerId="ADAL" clId="{BC169AAF-86C9-4A1E-8341-C42306F93904}" dt="2025-04-28T15:59:38.604" v="720"/>
        <pc:sldMkLst>
          <pc:docMk/>
          <pc:sldMk cId="138162333" sldId="284"/>
        </pc:sldMkLst>
      </pc:sldChg>
      <pc:sldChg chg="add">
        <pc:chgData name="Decuyper Sibylle" userId="a2a74982-c0ed-4ccf-8bb8-f6812cd9d99a" providerId="ADAL" clId="{BC169AAF-86C9-4A1E-8341-C42306F93904}" dt="2025-04-28T15:59:49.345" v="722"/>
        <pc:sldMkLst>
          <pc:docMk/>
          <pc:sldMk cId="885387392" sldId="285"/>
        </pc:sldMkLst>
      </pc:sldChg>
      <pc:sldChg chg="add ord">
        <pc:chgData name="Decuyper Sibylle" userId="a2a74982-c0ed-4ccf-8bb8-f6812cd9d99a" providerId="ADAL" clId="{BC169AAF-86C9-4A1E-8341-C42306F93904}" dt="2025-04-29T07:39:06.997" v="844"/>
        <pc:sldMkLst>
          <pc:docMk/>
          <pc:sldMk cId="3968148639" sldId="286"/>
        </pc:sldMkLst>
      </pc:sldChg>
      <pc:sldChg chg="modSp add mod">
        <pc:chgData name="Decuyper Sibylle" userId="a2a74982-c0ed-4ccf-8bb8-f6812cd9d99a" providerId="ADAL" clId="{BC169AAF-86C9-4A1E-8341-C42306F93904}" dt="2025-04-29T11:11:31.734" v="2246" actId="20577"/>
        <pc:sldMkLst>
          <pc:docMk/>
          <pc:sldMk cId="4161394774" sldId="287"/>
        </pc:sldMkLst>
      </pc:sldChg>
      <pc:sldChg chg="modSp add del mod modNotesTx">
        <pc:chgData name="Decuyper Sibylle" userId="a2a74982-c0ed-4ccf-8bb8-f6812cd9d99a" providerId="ADAL" clId="{BC169AAF-86C9-4A1E-8341-C42306F93904}" dt="2025-04-29T08:06:14.945" v="1411" actId="2696"/>
        <pc:sldMkLst>
          <pc:docMk/>
          <pc:sldMk cId="2517844794" sldId="288"/>
        </pc:sldMkLst>
      </pc:sldChg>
      <pc:sldChg chg="modSp add mod">
        <pc:chgData name="Decuyper Sibylle" userId="a2a74982-c0ed-4ccf-8bb8-f6812cd9d99a" providerId="ADAL" clId="{BC169AAF-86C9-4A1E-8341-C42306F93904}" dt="2025-04-29T08:15:48.514" v="1692" actId="20577"/>
        <pc:sldMkLst>
          <pc:docMk/>
          <pc:sldMk cId="1839233187" sldId="289"/>
        </pc:sldMkLst>
      </pc:sldChg>
      <pc:sldChg chg="modSp add mod modNotesTx">
        <pc:chgData name="Decuyper Sibylle" userId="a2a74982-c0ed-4ccf-8bb8-f6812cd9d99a" providerId="ADAL" clId="{BC169AAF-86C9-4A1E-8341-C42306F93904}" dt="2025-04-29T08:37:11.445" v="1791" actId="14100"/>
        <pc:sldMkLst>
          <pc:docMk/>
          <pc:sldMk cId="456800871" sldId="290"/>
        </pc:sldMkLst>
      </pc:sldChg>
      <pc:sldChg chg="add del">
        <pc:chgData name="Decuyper Sibylle" userId="a2a74982-c0ed-4ccf-8bb8-f6812cd9d99a" providerId="ADAL" clId="{BC169AAF-86C9-4A1E-8341-C42306F93904}" dt="2025-04-29T07:57:01.443" v="1024" actId="2696"/>
        <pc:sldMkLst>
          <pc:docMk/>
          <pc:sldMk cId="671081247" sldId="290"/>
        </pc:sldMkLst>
      </pc:sldChg>
      <pc:sldChg chg="modSp add mod ord modNotesTx">
        <pc:chgData name="Decuyper Sibylle" userId="a2a74982-c0ed-4ccf-8bb8-f6812cd9d99a" providerId="ADAL" clId="{BC169AAF-86C9-4A1E-8341-C42306F93904}" dt="2025-04-29T08:15:41.335" v="1691" actId="20577"/>
        <pc:sldMkLst>
          <pc:docMk/>
          <pc:sldMk cId="2684925961" sldId="291"/>
        </pc:sldMkLst>
      </pc:sldChg>
      <pc:sldChg chg="add del">
        <pc:chgData name="Decuyper Sibylle" userId="a2a74982-c0ed-4ccf-8bb8-f6812cd9d99a" providerId="ADAL" clId="{BC169AAF-86C9-4A1E-8341-C42306F93904}" dt="2025-04-29T08:03:58.809" v="1405" actId="2696"/>
        <pc:sldMkLst>
          <pc:docMk/>
          <pc:sldMk cId="2711722838" sldId="291"/>
        </pc:sldMkLst>
      </pc:sldChg>
      <pc:sldChg chg="modSp add mod">
        <pc:chgData name="Decuyper Sibylle" userId="a2a74982-c0ed-4ccf-8bb8-f6812cd9d99a" providerId="ADAL" clId="{BC169AAF-86C9-4A1E-8341-C42306F93904}" dt="2025-04-29T08:16:01.882" v="1694" actId="20577"/>
        <pc:sldMkLst>
          <pc:docMk/>
          <pc:sldMk cId="1240360927" sldId="292"/>
        </pc:sldMkLst>
      </pc:sldChg>
      <pc:sldChg chg="add del">
        <pc:chgData name="Decuyper Sibylle" userId="a2a74982-c0ed-4ccf-8bb8-f6812cd9d99a" providerId="ADAL" clId="{BC169AAF-86C9-4A1E-8341-C42306F93904}" dt="2025-04-29T08:10:17.278" v="1632" actId="2696"/>
        <pc:sldMkLst>
          <pc:docMk/>
          <pc:sldMk cId="2838390081" sldId="292"/>
        </pc:sldMkLst>
      </pc:sldChg>
      <pc:sldChg chg="addSp modSp add mod">
        <pc:chgData name="Decuyper Sibylle" userId="a2a74982-c0ed-4ccf-8bb8-f6812cd9d99a" providerId="ADAL" clId="{BC169AAF-86C9-4A1E-8341-C42306F93904}" dt="2025-04-29T08:33:05.244" v="1761" actId="20577"/>
        <pc:sldMkLst>
          <pc:docMk/>
          <pc:sldMk cId="1202092232" sldId="293"/>
        </pc:sldMkLst>
      </pc:sldChg>
      <pc:sldChg chg="add del">
        <pc:chgData name="Decuyper Sibylle" userId="a2a74982-c0ed-4ccf-8bb8-f6812cd9d99a" providerId="ADAL" clId="{BC169AAF-86C9-4A1E-8341-C42306F93904}" dt="2025-04-29T08:09:59.514" v="1631" actId="2696"/>
        <pc:sldMkLst>
          <pc:docMk/>
          <pc:sldMk cId="2687879532" sldId="293"/>
        </pc:sldMkLst>
      </pc:sldChg>
      <pc:sldChg chg="add del">
        <pc:chgData name="Decuyper Sibylle" userId="a2a74982-c0ed-4ccf-8bb8-f6812cd9d99a" providerId="ADAL" clId="{BC169AAF-86C9-4A1E-8341-C42306F93904}" dt="2025-04-29T08:29:28.585" v="1717" actId="2696"/>
        <pc:sldMkLst>
          <pc:docMk/>
          <pc:sldMk cId="3096117928" sldId="294"/>
        </pc:sldMkLst>
      </pc:sldChg>
      <pc:sldChg chg="addSp delSp modSp add mod">
        <pc:chgData name="Decuyper Sibylle" userId="a2a74982-c0ed-4ccf-8bb8-f6812cd9d99a" providerId="ADAL" clId="{BC169AAF-86C9-4A1E-8341-C42306F93904}" dt="2025-04-29T08:44:54.647" v="1804" actId="20577"/>
        <pc:sldMkLst>
          <pc:docMk/>
          <pc:sldMk cId="4224881462" sldId="294"/>
        </pc:sldMkLst>
      </pc:sldChg>
      <pc:sldChg chg="add del">
        <pc:chgData name="Decuyper Sibylle" userId="a2a74982-c0ed-4ccf-8bb8-f6812cd9d99a" providerId="ADAL" clId="{BC169AAF-86C9-4A1E-8341-C42306F93904}" dt="2025-04-29T08:35:36.437" v="1783" actId="2696"/>
        <pc:sldMkLst>
          <pc:docMk/>
          <pc:sldMk cId="1914085078" sldId="295"/>
        </pc:sldMkLst>
      </pc:sldChg>
      <pc:sldChg chg="add del">
        <pc:chgData name="Decuyper Sibylle" userId="a2a74982-c0ed-4ccf-8bb8-f6812cd9d99a" providerId="ADAL" clId="{BC169AAF-86C9-4A1E-8341-C42306F93904}" dt="2025-04-29T08:39:49.030" v="1798" actId="2696"/>
        <pc:sldMkLst>
          <pc:docMk/>
          <pc:sldMk cId="2454904250" sldId="295"/>
        </pc:sldMkLst>
      </pc:sldChg>
      <pc:sldChg chg="add del">
        <pc:chgData name="Decuyper Sibylle" userId="a2a74982-c0ed-4ccf-8bb8-f6812cd9d99a" providerId="ADAL" clId="{BC169AAF-86C9-4A1E-8341-C42306F93904}" dt="2025-04-29T08:51:31.381" v="1852" actId="2696"/>
        <pc:sldMkLst>
          <pc:docMk/>
          <pc:sldMk cId="3081813997" sldId="296"/>
        </pc:sldMkLst>
      </pc:sldChg>
      <pc:sldChg chg="addSp delSp modSp add mod">
        <pc:chgData name="Decuyper Sibylle" userId="a2a74982-c0ed-4ccf-8bb8-f6812cd9d99a" providerId="ADAL" clId="{BC169AAF-86C9-4A1E-8341-C42306F93904}" dt="2025-04-29T08:50:00.749" v="1849" actId="20577"/>
        <pc:sldMkLst>
          <pc:docMk/>
          <pc:sldMk cId="1914085078" sldId="297"/>
        </pc:sldMkLst>
      </pc:sldChg>
      <pc:sldChg chg="modSp add mod">
        <pc:chgData name="Decuyper Sibylle" userId="a2a74982-c0ed-4ccf-8bb8-f6812cd9d99a" providerId="ADAL" clId="{BC169AAF-86C9-4A1E-8341-C42306F93904}" dt="2025-04-29T08:54:31.134" v="1881" actId="1076"/>
        <pc:sldMkLst>
          <pc:docMk/>
          <pc:sldMk cId="3646491400" sldId="298"/>
        </pc:sldMkLst>
      </pc:sldChg>
      <pc:sldChg chg="modSp add mod">
        <pc:chgData name="Decuyper Sibylle" userId="a2a74982-c0ed-4ccf-8bb8-f6812cd9d99a" providerId="ADAL" clId="{BC169AAF-86C9-4A1E-8341-C42306F93904}" dt="2025-04-29T09:16:56.640" v="2131" actId="122"/>
        <pc:sldMkLst>
          <pc:docMk/>
          <pc:sldMk cId="2781604972" sldId="299"/>
        </pc:sldMkLst>
      </pc:sldChg>
      <pc:sldChg chg="delSp modSp add mod">
        <pc:chgData name="Decuyper Sibylle" userId="a2a74982-c0ed-4ccf-8bb8-f6812cd9d99a" providerId="ADAL" clId="{BC169AAF-86C9-4A1E-8341-C42306F93904}" dt="2025-04-29T08:58:47.693" v="1925" actId="1076"/>
        <pc:sldMkLst>
          <pc:docMk/>
          <pc:sldMk cId="4076704272" sldId="300"/>
        </pc:sldMkLst>
      </pc:sldChg>
      <pc:sldChg chg="modSp add mod">
        <pc:chgData name="Decuyper Sibylle" userId="a2a74982-c0ed-4ccf-8bb8-f6812cd9d99a" providerId="ADAL" clId="{BC169AAF-86C9-4A1E-8341-C42306F93904}" dt="2025-04-29T09:16:46.481" v="2130" actId="122"/>
        <pc:sldMkLst>
          <pc:docMk/>
          <pc:sldMk cId="3813273972" sldId="301"/>
        </pc:sldMkLst>
      </pc:sldChg>
      <pc:sldChg chg="modSp add mod">
        <pc:chgData name="Decuyper Sibylle" userId="a2a74982-c0ed-4ccf-8bb8-f6812cd9d99a" providerId="ADAL" clId="{BC169AAF-86C9-4A1E-8341-C42306F93904}" dt="2025-04-29T09:16:36.397" v="2129" actId="122"/>
        <pc:sldMkLst>
          <pc:docMk/>
          <pc:sldMk cId="3595165157" sldId="302"/>
        </pc:sldMkLst>
      </pc:sldChg>
      <pc:sldChg chg="addSp modSp add mod modNotesTx">
        <pc:chgData name="Decuyper Sibylle" userId="a2a74982-c0ed-4ccf-8bb8-f6812cd9d99a" providerId="ADAL" clId="{BC169AAF-86C9-4A1E-8341-C42306F93904}" dt="2025-04-29T09:16:30.457" v="2128" actId="122"/>
        <pc:sldMkLst>
          <pc:docMk/>
          <pc:sldMk cId="46618797" sldId="303"/>
        </pc:sldMkLst>
      </pc:sldChg>
      <pc:sldChg chg="modSp add mod ord">
        <pc:chgData name="Decuyper Sibylle" userId="a2a74982-c0ed-4ccf-8bb8-f6812cd9d99a" providerId="ADAL" clId="{BC169AAF-86C9-4A1E-8341-C42306F93904}" dt="2025-04-29T09:17:15.035" v="2135"/>
        <pc:sldMkLst>
          <pc:docMk/>
          <pc:sldMk cId="1963481898" sldId="304"/>
        </pc:sldMkLst>
      </pc:sldChg>
      <pc:sldChg chg="modSp add mod ord">
        <pc:chgData name="Decuyper Sibylle" userId="a2a74982-c0ed-4ccf-8bb8-f6812cd9d99a" providerId="ADAL" clId="{BC169AAF-86C9-4A1E-8341-C42306F93904}" dt="2025-04-29T09:17:03.110" v="2133"/>
        <pc:sldMkLst>
          <pc:docMk/>
          <pc:sldMk cId="568518740" sldId="305"/>
        </pc:sldMkLst>
      </pc:sldChg>
      <pc:sldChg chg="modSp add mod">
        <pc:chgData name="Decuyper Sibylle" userId="a2a74982-c0ed-4ccf-8bb8-f6812cd9d99a" providerId="ADAL" clId="{BC169AAF-86C9-4A1E-8341-C42306F93904}" dt="2025-04-29T09:17:33.517" v="2138" actId="113"/>
        <pc:sldMkLst>
          <pc:docMk/>
          <pc:sldMk cId="463820822" sldId="306"/>
        </pc:sldMkLst>
      </pc:sldChg>
      <pc:sldChg chg="modSp add mod">
        <pc:chgData name="Decuyper Sibylle" userId="a2a74982-c0ed-4ccf-8bb8-f6812cd9d99a" providerId="ADAL" clId="{BC169AAF-86C9-4A1E-8341-C42306F93904}" dt="2025-04-29T09:19:29.918" v="2163" actId="1076"/>
        <pc:sldMkLst>
          <pc:docMk/>
          <pc:sldMk cId="949208475" sldId="307"/>
        </pc:sldMkLst>
      </pc:sldChg>
      <pc:sldChg chg="modSp add mod">
        <pc:chgData name="Decuyper Sibylle" userId="a2a74982-c0ed-4ccf-8bb8-f6812cd9d99a" providerId="ADAL" clId="{BC169AAF-86C9-4A1E-8341-C42306F93904}" dt="2025-04-29T11:10:30.274" v="2192" actId="20577"/>
        <pc:sldMkLst>
          <pc:docMk/>
          <pc:sldMk cId="2315686377" sldId="308"/>
        </pc:sldMkLst>
      </pc:sldChg>
      <pc:sldChg chg="add del">
        <pc:chgData name="Decuyper Sibylle" userId="a2a74982-c0ed-4ccf-8bb8-f6812cd9d99a" providerId="ADAL" clId="{BC169AAF-86C9-4A1E-8341-C42306F93904}" dt="2025-04-29T11:12:50.990" v="2249" actId="2696"/>
        <pc:sldMkLst>
          <pc:docMk/>
          <pc:sldMk cId="2229137522" sldId="309"/>
        </pc:sldMkLst>
      </pc:sldChg>
      <pc:sldChg chg="add del">
        <pc:chgData name="Decuyper Sibylle" userId="a2a74982-c0ed-4ccf-8bb8-f6812cd9d99a" providerId="ADAL" clId="{BC169AAF-86C9-4A1E-8341-C42306F93904}" dt="2025-04-29T11:22:28.313" v="2343" actId="2696"/>
        <pc:sldMkLst>
          <pc:docMk/>
          <pc:sldMk cId="2724727181" sldId="309"/>
        </pc:sldMkLst>
      </pc:sldChg>
      <pc:sldChg chg="modSp add mod">
        <pc:chgData name="Decuyper Sibylle" userId="a2a74982-c0ed-4ccf-8bb8-f6812cd9d99a" providerId="ADAL" clId="{BC169AAF-86C9-4A1E-8341-C42306F93904}" dt="2025-04-29T11:15:38.940" v="2279" actId="20577"/>
        <pc:sldMkLst>
          <pc:docMk/>
          <pc:sldMk cId="2229137522" sldId="310"/>
        </pc:sldMkLst>
      </pc:sldChg>
      <pc:sldChg chg="modSp add mod">
        <pc:chgData name="Decuyper Sibylle" userId="a2a74982-c0ed-4ccf-8bb8-f6812cd9d99a" providerId="ADAL" clId="{BC169AAF-86C9-4A1E-8341-C42306F93904}" dt="2025-04-29T11:18:08.858" v="2305" actId="1076"/>
        <pc:sldMkLst>
          <pc:docMk/>
          <pc:sldMk cId="2832278614" sldId="311"/>
        </pc:sldMkLst>
      </pc:sldChg>
      <pc:sldChg chg="modSp add mod">
        <pc:chgData name="Decuyper Sibylle" userId="a2a74982-c0ed-4ccf-8bb8-f6812cd9d99a" providerId="ADAL" clId="{BC169AAF-86C9-4A1E-8341-C42306F93904}" dt="2025-04-29T11:22:07.112" v="2342" actId="20577"/>
        <pc:sldMkLst>
          <pc:docMk/>
          <pc:sldMk cId="3825652551" sldId="312"/>
        </pc:sldMkLst>
      </pc:sldChg>
      <pc:sldChg chg="add">
        <pc:chgData name="Decuyper Sibylle" userId="a2a74982-c0ed-4ccf-8bb8-f6812cd9d99a" providerId="ADAL" clId="{BC169AAF-86C9-4A1E-8341-C42306F93904}" dt="2025-04-29T11:23:53.351" v="2345"/>
        <pc:sldMkLst>
          <pc:docMk/>
          <pc:sldMk cId="312772294" sldId="313"/>
        </pc:sldMkLst>
      </pc:sldChg>
      <pc:sldChg chg="modSp add mod ord">
        <pc:chgData name="Decuyper Sibylle" userId="a2a74982-c0ed-4ccf-8bb8-f6812cd9d99a" providerId="ADAL" clId="{BC169AAF-86C9-4A1E-8341-C42306F93904}" dt="2025-04-29T11:40:15.280" v="2383" actId="14100"/>
        <pc:sldMkLst>
          <pc:docMk/>
          <pc:sldMk cId="1545801407" sldId="314"/>
        </pc:sldMkLst>
      </pc:sldChg>
      <pc:sldChg chg="modSp add mod">
        <pc:chgData name="Decuyper Sibylle" userId="a2a74982-c0ed-4ccf-8bb8-f6812cd9d99a" providerId="ADAL" clId="{BC169AAF-86C9-4A1E-8341-C42306F93904}" dt="2025-05-06T13:10:21.328" v="2922" actId="20577"/>
        <pc:sldMkLst>
          <pc:docMk/>
          <pc:sldMk cId="2094856121" sldId="315"/>
        </pc:sldMkLst>
      </pc:sldChg>
      <pc:sldChg chg="add">
        <pc:chgData name="Decuyper Sibylle" userId="a2a74982-c0ed-4ccf-8bb8-f6812cd9d99a" providerId="ADAL" clId="{BC169AAF-86C9-4A1E-8341-C42306F93904}" dt="2025-04-29T12:04:12.730" v="2759"/>
        <pc:sldMkLst>
          <pc:docMk/>
          <pc:sldMk cId="3244667654" sldId="316"/>
        </pc:sldMkLst>
      </pc:sldChg>
      <pc:sldChg chg="add">
        <pc:chgData name="Decuyper Sibylle" userId="a2a74982-c0ed-4ccf-8bb8-f6812cd9d99a" providerId="ADAL" clId="{BC169AAF-86C9-4A1E-8341-C42306F93904}" dt="2025-04-29T12:04:16.653" v="2761"/>
        <pc:sldMkLst>
          <pc:docMk/>
          <pc:sldMk cId="3273913195" sldId="317"/>
        </pc:sldMkLst>
      </pc:sldChg>
      <pc:sldMasterChg chg="add del addSldLayout delSldLayout">
        <pc:chgData name="Decuyper Sibylle" userId="a2a74982-c0ed-4ccf-8bb8-f6812cd9d99a" providerId="ADAL" clId="{BC169AAF-86C9-4A1E-8341-C42306F93904}" dt="2025-04-29T08:51:31.381" v="1852" actId="2696"/>
        <pc:sldMasterMkLst>
          <pc:docMk/>
          <pc:sldMasterMk cId="3033535679" sldId="2147483648"/>
        </pc:sldMasterMkLst>
        <pc:sldLayoutChg chg="add del">
          <pc:chgData name="Decuyper Sibylle" userId="a2a74982-c0ed-4ccf-8bb8-f6812cd9d99a" providerId="ADAL" clId="{BC169AAF-86C9-4A1E-8341-C42306F93904}" dt="2025-04-29T08:51:31.381" v="1852" actId="2696"/>
          <pc:sldLayoutMkLst>
            <pc:docMk/>
            <pc:sldMasterMk cId="3033535679" sldId="2147483648"/>
            <pc:sldLayoutMk cId="2889712003" sldId="2147483650"/>
          </pc:sldLayoutMkLst>
        </pc:sldLayoutChg>
      </pc:sldMasterChg>
      <pc:sldMasterChg chg="addSldLayout">
        <pc:chgData name="Decuyper Sibylle" userId="a2a74982-c0ed-4ccf-8bb8-f6812cd9d99a" providerId="ADAL" clId="{BC169AAF-86C9-4A1E-8341-C42306F93904}" dt="2025-04-28T15:59:49.345" v="721" actId="27028"/>
        <pc:sldMasterMkLst>
          <pc:docMk/>
          <pc:sldMasterMk cId="3713903128" sldId="2147483765"/>
        </pc:sldMasterMkLst>
        <pc:sldLayoutChg chg="add">
          <pc:chgData name="Decuyper Sibylle" userId="a2a74982-c0ed-4ccf-8bb8-f6812cd9d99a" providerId="ADAL" clId="{BC169AAF-86C9-4A1E-8341-C42306F93904}" dt="2025-04-28T15:47:52.267" v="605" actId="27028"/>
          <pc:sldLayoutMkLst>
            <pc:docMk/>
            <pc:sldMasterMk cId="3713903128" sldId="2147483765"/>
            <pc:sldLayoutMk cId="1614122468" sldId="2147483771"/>
          </pc:sldLayoutMkLst>
        </pc:sldLayoutChg>
        <pc:sldLayoutChg chg="add">
          <pc:chgData name="Decuyper Sibylle" userId="a2a74982-c0ed-4ccf-8bb8-f6812cd9d99a" providerId="ADAL" clId="{BC169AAF-86C9-4A1E-8341-C42306F93904}" dt="2025-04-28T15:59:49.345" v="721" actId="27028"/>
          <pc:sldLayoutMkLst>
            <pc:docMk/>
            <pc:sldMasterMk cId="3713903128" sldId="2147483765"/>
            <pc:sldLayoutMk cId="2313526116" sldId="2147483806"/>
          </pc:sldLayoutMkLst>
        </pc:sldLayoutChg>
      </pc:sldMasterChg>
      <pc:sldMasterChg chg="addSldLayout">
        <pc:chgData name="Decuyper Sibylle" userId="a2a74982-c0ed-4ccf-8bb8-f6812cd9d99a" providerId="ADAL" clId="{BC169AAF-86C9-4A1E-8341-C42306F93904}" dt="2025-04-29T12:04:12.730" v="2758" actId="27028"/>
        <pc:sldMasterMkLst>
          <pc:docMk/>
          <pc:sldMasterMk cId="541548204" sldId="2147483942"/>
        </pc:sldMasterMkLst>
        <pc:sldLayoutChg chg="add">
          <pc:chgData name="Decuyper Sibylle" userId="a2a74982-c0ed-4ccf-8bb8-f6812cd9d99a" providerId="ADAL" clId="{BC169AAF-86C9-4A1E-8341-C42306F93904}" dt="2025-04-29T12:04:12.730" v="2758" actId="27028"/>
          <pc:sldLayoutMkLst>
            <pc:docMk/>
            <pc:sldMasterMk cId="541548204" sldId="2147483942"/>
            <pc:sldLayoutMk cId="1384689965" sldId="2147483940"/>
          </pc:sldLayoutMkLst>
        </pc:sldLayoutChg>
      </pc:sldMasterChg>
      <pc:sldMasterChg chg="del replId delSldLayout">
        <pc:chgData name="Decuyper Sibylle" userId="a2a74982-c0ed-4ccf-8bb8-f6812cd9d99a" providerId="ADAL" clId="{BC169AAF-86C9-4A1E-8341-C42306F93904}" dt="2025-04-29T08:04:03.852" v="1406" actId="2696"/>
        <pc:sldMasterMkLst>
          <pc:docMk/>
          <pc:sldMasterMk cId="1455544927" sldId="2147483943"/>
        </pc:sldMasterMkLst>
        <pc:sldLayoutChg chg="del">
          <pc:chgData name="Decuyper Sibylle" userId="a2a74982-c0ed-4ccf-8bb8-f6812cd9d99a" providerId="ADAL" clId="{BC169AAF-86C9-4A1E-8341-C42306F93904}" dt="2025-04-29T08:04:03.852" v="1406" actId="2696"/>
          <pc:sldLayoutMkLst>
            <pc:docMk/>
            <pc:sldMasterMk cId="1455544927" sldId="2147483943"/>
            <pc:sldLayoutMk cId="2337341072" sldId="2147483649"/>
          </pc:sldLayoutMkLst>
        </pc:sldLayoutChg>
        <pc:sldLayoutChg chg="del">
          <pc:chgData name="Decuyper Sibylle" userId="a2a74982-c0ed-4ccf-8bb8-f6812cd9d99a" providerId="ADAL" clId="{BC169AAF-86C9-4A1E-8341-C42306F93904}" dt="2025-04-29T08:04:03.852" v="1406" actId="2696"/>
          <pc:sldLayoutMkLst>
            <pc:docMk/>
            <pc:sldMasterMk cId="1455544927" sldId="2147483943"/>
            <pc:sldLayoutMk cId="273515612" sldId="2147483650"/>
          </pc:sldLayoutMkLst>
        </pc:sldLayoutChg>
        <pc:sldLayoutChg chg="del">
          <pc:chgData name="Decuyper Sibylle" userId="a2a74982-c0ed-4ccf-8bb8-f6812cd9d99a" providerId="ADAL" clId="{BC169AAF-86C9-4A1E-8341-C42306F93904}" dt="2025-04-29T08:04:03.852" v="1406" actId="2696"/>
          <pc:sldLayoutMkLst>
            <pc:docMk/>
            <pc:sldMasterMk cId="1455544927" sldId="2147483943"/>
            <pc:sldLayoutMk cId="3883274061" sldId="2147483651"/>
          </pc:sldLayoutMkLst>
        </pc:sldLayoutChg>
        <pc:sldLayoutChg chg="del">
          <pc:chgData name="Decuyper Sibylle" userId="a2a74982-c0ed-4ccf-8bb8-f6812cd9d99a" providerId="ADAL" clId="{BC169AAF-86C9-4A1E-8341-C42306F93904}" dt="2025-04-29T08:04:03.852" v="1406" actId="2696"/>
          <pc:sldLayoutMkLst>
            <pc:docMk/>
            <pc:sldMasterMk cId="1455544927" sldId="2147483943"/>
            <pc:sldLayoutMk cId="4044806702" sldId="2147483652"/>
          </pc:sldLayoutMkLst>
        </pc:sldLayoutChg>
        <pc:sldLayoutChg chg="del">
          <pc:chgData name="Decuyper Sibylle" userId="a2a74982-c0ed-4ccf-8bb8-f6812cd9d99a" providerId="ADAL" clId="{BC169AAF-86C9-4A1E-8341-C42306F93904}" dt="2025-04-29T08:04:03.852" v="1406" actId="2696"/>
          <pc:sldLayoutMkLst>
            <pc:docMk/>
            <pc:sldMasterMk cId="1455544927" sldId="2147483943"/>
            <pc:sldLayoutMk cId="3784904124" sldId="2147483653"/>
          </pc:sldLayoutMkLst>
        </pc:sldLayoutChg>
        <pc:sldLayoutChg chg="del">
          <pc:chgData name="Decuyper Sibylle" userId="a2a74982-c0ed-4ccf-8bb8-f6812cd9d99a" providerId="ADAL" clId="{BC169AAF-86C9-4A1E-8341-C42306F93904}" dt="2025-04-29T08:04:03.852" v="1406" actId="2696"/>
          <pc:sldLayoutMkLst>
            <pc:docMk/>
            <pc:sldMasterMk cId="1455544927" sldId="2147483943"/>
            <pc:sldLayoutMk cId="3771434033" sldId="2147483654"/>
          </pc:sldLayoutMkLst>
        </pc:sldLayoutChg>
        <pc:sldLayoutChg chg="del">
          <pc:chgData name="Decuyper Sibylle" userId="a2a74982-c0ed-4ccf-8bb8-f6812cd9d99a" providerId="ADAL" clId="{BC169AAF-86C9-4A1E-8341-C42306F93904}" dt="2025-04-29T08:04:03.852" v="1406" actId="2696"/>
          <pc:sldLayoutMkLst>
            <pc:docMk/>
            <pc:sldMasterMk cId="1455544927" sldId="2147483943"/>
            <pc:sldLayoutMk cId="1045605620" sldId="2147483655"/>
          </pc:sldLayoutMkLst>
        </pc:sldLayoutChg>
        <pc:sldLayoutChg chg="del">
          <pc:chgData name="Decuyper Sibylle" userId="a2a74982-c0ed-4ccf-8bb8-f6812cd9d99a" providerId="ADAL" clId="{BC169AAF-86C9-4A1E-8341-C42306F93904}" dt="2025-04-29T08:04:03.852" v="1406" actId="2696"/>
          <pc:sldLayoutMkLst>
            <pc:docMk/>
            <pc:sldMasterMk cId="1455544927" sldId="2147483943"/>
            <pc:sldLayoutMk cId="3028241390" sldId="2147483656"/>
          </pc:sldLayoutMkLst>
        </pc:sldLayoutChg>
        <pc:sldLayoutChg chg="del">
          <pc:chgData name="Decuyper Sibylle" userId="a2a74982-c0ed-4ccf-8bb8-f6812cd9d99a" providerId="ADAL" clId="{BC169AAF-86C9-4A1E-8341-C42306F93904}" dt="2025-04-29T08:04:03.852" v="1406" actId="2696"/>
          <pc:sldLayoutMkLst>
            <pc:docMk/>
            <pc:sldMasterMk cId="1455544927" sldId="2147483943"/>
            <pc:sldLayoutMk cId="3961977747" sldId="2147483657"/>
          </pc:sldLayoutMkLst>
        </pc:sldLayoutChg>
        <pc:sldLayoutChg chg="del">
          <pc:chgData name="Decuyper Sibylle" userId="a2a74982-c0ed-4ccf-8bb8-f6812cd9d99a" providerId="ADAL" clId="{BC169AAF-86C9-4A1E-8341-C42306F93904}" dt="2025-04-29T08:04:03.852" v="1406" actId="2696"/>
          <pc:sldLayoutMkLst>
            <pc:docMk/>
            <pc:sldMasterMk cId="1455544927" sldId="2147483943"/>
            <pc:sldLayoutMk cId="3141385568" sldId="2147483658"/>
          </pc:sldLayoutMkLst>
        </pc:sldLayoutChg>
        <pc:sldLayoutChg chg="del">
          <pc:chgData name="Decuyper Sibylle" userId="a2a74982-c0ed-4ccf-8bb8-f6812cd9d99a" providerId="ADAL" clId="{BC169AAF-86C9-4A1E-8341-C42306F93904}" dt="2025-04-29T08:04:03.852" v="1406" actId="2696"/>
          <pc:sldLayoutMkLst>
            <pc:docMk/>
            <pc:sldMasterMk cId="1455544927" sldId="2147483943"/>
            <pc:sldLayoutMk cId="2577227357" sldId="2147483659"/>
          </pc:sldLayoutMkLst>
        </pc:sldLayoutChg>
      </pc:sldMasterChg>
      <pc:sldMasterChg chg="add del replId addSldLayout delSldLayout">
        <pc:chgData name="Decuyper Sibylle" userId="a2a74982-c0ed-4ccf-8bb8-f6812cd9d99a" providerId="ADAL" clId="{BC169AAF-86C9-4A1E-8341-C42306F93904}" dt="2025-04-29T08:37:37.644" v="1792" actId="27028"/>
        <pc:sldMasterMkLst>
          <pc:docMk/>
          <pc:sldMasterMk cId="2623510205" sldId="2147483943"/>
        </pc:sldMasterMkLst>
        <pc:sldLayoutChg chg="add del">
          <pc:chgData name="Decuyper Sibylle" userId="a2a74982-c0ed-4ccf-8bb8-f6812cd9d99a" providerId="ADAL" clId="{BC169AAF-86C9-4A1E-8341-C42306F93904}" dt="2025-04-28T15:28:37.759" v="237" actId="27028"/>
          <pc:sldLayoutMkLst>
            <pc:docMk/>
            <pc:sldMasterMk cId="2623510205" sldId="2147483943"/>
            <pc:sldLayoutMk cId="3511082311" sldId="2147483661"/>
          </pc:sldLayoutMkLst>
        </pc:sldLayoutChg>
      </pc:sldMasterChg>
    </pc:docChg>
  </pc:docChgLst>
  <pc:docChgLst>
    <pc:chgData name="Decuyper Sibylle" userId="a2a74982-c0ed-4ccf-8bb8-f6812cd9d99a" providerId="ADAL" clId="{7A8D2FA6-2393-41A0-BF07-9CAAD664E738}"/>
    <pc:docChg chg="modSld">
      <pc:chgData name="Decuyper Sibylle" userId="a2a74982-c0ed-4ccf-8bb8-f6812cd9d99a" providerId="ADAL" clId="{7A8D2FA6-2393-41A0-BF07-9CAAD664E738}" dt="2025-08-08T13:19:09.575" v="16" actId="20577"/>
      <pc:docMkLst>
        <pc:docMk/>
      </pc:docMkLst>
      <pc:sldChg chg="modSp mod">
        <pc:chgData name="Decuyper Sibylle" userId="a2a74982-c0ed-4ccf-8bb8-f6812cd9d99a" providerId="ADAL" clId="{7A8D2FA6-2393-41A0-BF07-9CAAD664E738}" dt="2025-08-08T13:19:09.575" v="16" actId="20577"/>
        <pc:sldMkLst>
          <pc:docMk/>
          <pc:sldMk cId="1079488605" sldId="269"/>
        </pc:sldMkLst>
        <pc:spChg chg="mod">
          <ac:chgData name="Decuyper Sibylle" userId="a2a74982-c0ed-4ccf-8bb8-f6812cd9d99a" providerId="ADAL" clId="{7A8D2FA6-2393-41A0-BF07-9CAAD664E738}" dt="2025-08-08T13:19:09.575" v="16" actId="20577"/>
          <ac:spMkLst>
            <pc:docMk/>
            <pc:sldMk cId="1079488605" sldId="269"/>
            <ac:spMk id="10" creationId="{48E514E3-F49A-E848-AE38-A5061AD8AAAA}"/>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6T10:20:20.074"/>
    </inkml:context>
    <inkml:brush xml:id="br0">
      <inkml:brushProperty name="width" value="0.035" units="cm"/>
      <inkml:brushProperty name="height" value="0.035" units="cm"/>
      <inkml:brushProperty name="color" value="#E71224"/>
    </inkml:brush>
  </inkml:definitions>
  <inkml:trace contextRef="#ctx0" brushRef="#br0">1 1 24575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6T10:20:20.960"/>
    </inkml:context>
    <inkml:brush xml:id="br0">
      <inkml:brushProperty name="width" value="0.035" units="cm"/>
      <inkml:brushProperty name="height" value="0.035" units="cm"/>
      <inkml:brushProperty name="color" value="#E71224"/>
    </inkml:brush>
  </inkml:definitions>
  <inkml:trace contextRef="#ctx0" brushRef="#br0">1 0 24575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6T10:20:21.377"/>
    </inkml:context>
    <inkml:brush xml:id="br0">
      <inkml:brushProperty name="width" value="0.035" units="cm"/>
      <inkml:brushProperty name="height" value="0.035" units="cm"/>
      <inkml:brushProperty name="color" value="#E71224"/>
    </inkml:brush>
  </inkml:definitions>
  <inkml:trace contextRef="#ctx0" brushRef="#br0">0 0 24575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6T10:20:21.800"/>
    </inkml:context>
    <inkml:brush xml:id="br0">
      <inkml:brushProperty name="width" value="0.035" units="cm"/>
      <inkml:brushProperty name="height" value="0.035" units="cm"/>
      <inkml:brushProperty name="color" value="#E71224"/>
    </inkml:brush>
  </inkml:definitions>
  <inkml:trace contextRef="#ctx0" brushRef="#br0">0 1 24575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9D7C29-D1E9-403B-820A-688AA6BE9686}" type="datetimeFigureOut">
              <a:rPr lang="nl-BE" smtClean="0"/>
              <a:t>8/08/2025</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890DA2-450E-4B50-BE72-631A4ECA51D8}" type="slidenum">
              <a:rPr lang="nl-BE" smtClean="0"/>
              <a:t>‹nr.›</a:t>
            </a:fld>
            <a:endParaRPr lang="nl-BE"/>
          </a:p>
        </p:txBody>
      </p:sp>
    </p:spTree>
    <p:extLst>
      <p:ext uri="{BB962C8B-B14F-4D97-AF65-F5344CB8AC3E}">
        <p14:creationId xmlns:p14="http://schemas.microsoft.com/office/powerpoint/2010/main" val="58678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a:t>
            </a:fld>
            <a:endParaRPr lang="nl-B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F3E8B-4A4B-7923-CB5C-2C8C239B47B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3D03E4-AAA0-6177-0414-F6042573D99A}"/>
              </a:ext>
            </a:extLst>
          </p:cNvPr>
          <p:cNvSpPr>
            <a:spLocks noGrp="1" noRot="1" noChangeAspect="1"/>
          </p:cNvSpPr>
          <p:nvPr>
            <p:ph type="sldImg"/>
          </p:nvPr>
        </p:nvSpPr>
        <p:spPr>
          <a:xfrm>
            <a:off x="685800" y="1143000"/>
            <a:ext cx="5486400" cy="3086100"/>
          </a:xfrm>
        </p:spPr>
      </p:sp>
      <p:sp>
        <p:nvSpPr>
          <p:cNvPr id="3" name="Tijdelijke aanduiding voor notities 2">
            <a:extLst>
              <a:ext uri="{FF2B5EF4-FFF2-40B4-BE49-F238E27FC236}">
                <a16:creationId xmlns:a16="http://schemas.microsoft.com/office/drawing/2014/main" id="{2C30B329-5B34-9B97-7D6C-57E17E242B26}"/>
              </a:ext>
            </a:extLst>
          </p:cNvP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dirty="0">
                <a:ln>
                  <a:noFill/>
                </a:ln>
                <a:solidFill>
                  <a:prstClr val="black"/>
                </a:solidFill>
                <a:effectLst/>
                <a:uLnTx/>
                <a:uFillTx/>
                <a:latin typeface="Aptos" panose="02110004020202020204"/>
                <a:ea typeface="+mn-ea"/>
                <a:cs typeface="+mn-cs"/>
              </a:rPr>
              <a:t>Pas aan de slag wanneer rechten zijn toegekend. Initiatiefnemer kan dit niet doen, elke school is daar zelf verantwoordelijk voor. </a:t>
            </a:r>
          </a:p>
          <a:p>
            <a:r>
              <a:rPr lang="nl-BE" dirty="0"/>
              <a:t>Overlopen de schermen : voorrang, capaciteit, toewijzingstekst, controle van de voorrang, toewijzingslijst, wachtlijst , inschrijvingslijst actueel en wachtlijst actueel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srgbClr val="373636"/>
                </a:solidFill>
                <a:effectLst/>
                <a:uLnTx/>
                <a:uFillTx/>
                <a:latin typeface="FlandersArtSerif-Regular"/>
                <a:ea typeface="+mn-ea"/>
                <a:cs typeface="+mn-cs"/>
              </a:rPr>
              <a:t>Wanneer de aanmeldingen afgerond zijn, kan je de toewijzingslijsten raadplegen per capaciteitsniveau voor je eigen vestigingsplaats.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srgbClr val="373636"/>
                </a:solidFill>
                <a:effectLst/>
                <a:uLnTx/>
                <a:uFillTx/>
                <a:latin typeface="FlandersArtSerif-Regular"/>
                <a:ea typeface="+mn-ea"/>
                <a:cs typeface="+mn-cs"/>
              </a:rPr>
              <a:t>Wanneer de aanmeldingen afgerond zijn, kan je de wachtlijsten raadplegen per capaciteitsniveau voor je eigen vestigingsplaats. </a:t>
            </a:r>
          </a:p>
          <a:p>
            <a:endParaRPr lang="nl-BE" dirty="0"/>
          </a:p>
        </p:txBody>
      </p:sp>
      <p:sp>
        <p:nvSpPr>
          <p:cNvPr id="4" name="Tijdelijke aanduiding voor dianummer 3">
            <a:extLst>
              <a:ext uri="{FF2B5EF4-FFF2-40B4-BE49-F238E27FC236}">
                <a16:creationId xmlns:a16="http://schemas.microsoft.com/office/drawing/2014/main" id="{404A4B44-A98D-E61C-29B8-2C00C3ACEEA4}"/>
              </a:ext>
            </a:extLst>
          </p:cNvPr>
          <p:cNvSpPr>
            <a:spLocks noGrp="1"/>
          </p:cNvSpPr>
          <p:nvPr>
            <p:ph type="sldNum" sz="quarter" idx="10"/>
          </p:nvPr>
        </p:nvSpPr>
        <p:spPr/>
        <p:txBody>
          <a:bodyPr/>
          <a:lstStyle/>
          <a:p>
            <a:fld id="{A15A0D9C-0CD0-4097-81EC-9B83965EC080}" type="slidenum">
              <a:rPr lang="nl-BE" smtClean="0"/>
              <a:pPr/>
              <a:t>10</a:t>
            </a:fld>
            <a:endParaRPr lang="nl-BE"/>
          </a:p>
        </p:txBody>
      </p:sp>
    </p:spTree>
    <p:extLst>
      <p:ext uri="{BB962C8B-B14F-4D97-AF65-F5344CB8AC3E}">
        <p14:creationId xmlns:p14="http://schemas.microsoft.com/office/powerpoint/2010/main" val="731194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024E1-7362-577F-CC5B-87F4213D89C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0DAF6F7-2072-E4AA-3AFC-062398DAC9D6}"/>
              </a:ext>
            </a:extLst>
          </p:cNvPr>
          <p:cNvSpPr>
            <a:spLocks noGrp="1" noRot="1" noChangeAspect="1"/>
          </p:cNvSpPr>
          <p:nvPr>
            <p:ph type="sldImg"/>
          </p:nvPr>
        </p:nvSpPr>
        <p:spPr>
          <a:xfrm>
            <a:off x="685800" y="1143000"/>
            <a:ext cx="5486400" cy="3086100"/>
          </a:xfrm>
        </p:spPr>
      </p:sp>
      <p:sp>
        <p:nvSpPr>
          <p:cNvPr id="3" name="Tijdelijke aanduiding voor notities 2">
            <a:extLst>
              <a:ext uri="{FF2B5EF4-FFF2-40B4-BE49-F238E27FC236}">
                <a16:creationId xmlns:a16="http://schemas.microsoft.com/office/drawing/2014/main" id="{13ED92D4-29B5-DDFA-64F5-8911AAFE21FD}"/>
              </a:ext>
            </a:extLst>
          </p:cNvPr>
          <p:cNvSpPr>
            <a:spLocks noGrp="1"/>
          </p:cNvSpPr>
          <p:nvPr>
            <p:ph type="body" idx="1"/>
          </p:nvPr>
        </p:nvSpPr>
        <p:spPr/>
        <p:txBody>
          <a:bodyPr>
            <a:normAutofit/>
          </a:bodyPr>
          <a:lstStyle/>
          <a:p>
            <a:r>
              <a:rPr lang="nl-BE" dirty="0"/>
              <a:t>Jongste geboortejaar : capaciteit = gelijk aan aantal vrije plaatsen </a:t>
            </a:r>
          </a:p>
        </p:txBody>
      </p:sp>
      <p:sp>
        <p:nvSpPr>
          <p:cNvPr id="4" name="Tijdelijke aanduiding voor dianummer 3">
            <a:extLst>
              <a:ext uri="{FF2B5EF4-FFF2-40B4-BE49-F238E27FC236}">
                <a16:creationId xmlns:a16="http://schemas.microsoft.com/office/drawing/2014/main" id="{883596B7-3E1E-F5E3-7B5C-E29D7A662D3F}"/>
              </a:ext>
            </a:extLst>
          </p:cNvPr>
          <p:cNvSpPr>
            <a:spLocks noGrp="1"/>
          </p:cNvSpPr>
          <p:nvPr>
            <p:ph type="sldNum" sz="quarter" idx="10"/>
          </p:nvPr>
        </p:nvSpPr>
        <p:spPr/>
        <p:txBody>
          <a:bodyPr/>
          <a:lstStyle/>
          <a:p>
            <a:fld id="{A15A0D9C-0CD0-4097-81EC-9B83965EC080}" type="slidenum">
              <a:rPr lang="nl-BE" smtClean="0"/>
              <a:pPr/>
              <a:t>11</a:t>
            </a:fld>
            <a:endParaRPr lang="nl-BE"/>
          </a:p>
        </p:txBody>
      </p:sp>
    </p:spTree>
    <p:extLst>
      <p:ext uri="{BB962C8B-B14F-4D97-AF65-F5344CB8AC3E}">
        <p14:creationId xmlns:p14="http://schemas.microsoft.com/office/powerpoint/2010/main" val="1153689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3C726-FFFE-BC93-E7F5-78B127798C8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6B3A2FB-7454-DF82-821F-44F7BC15A0B4}"/>
              </a:ext>
            </a:extLst>
          </p:cNvPr>
          <p:cNvSpPr>
            <a:spLocks noGrp="1" noRot="1" noChangeAspect="1"/>
          </p:cNvSpPr>
          <p:nvPr>
            <p:ph type="sldImg"/>
          </p:nvPr>
        </p:nvSpPr>
        <p:spPr>
          <a:xfrm>
            <a:off x="685800" y="1143000"/>
            <a:ext cx="5486400" cy="3086100"/>
          </a:xfrm>
        </p:spPr>
      </p:sp>
      <p:sp>
        <p:nvSpPr>
          <p:cNvPr id="3" name="Tijdelijke aanduiding voor notities 2">
            <a:extLst>
              <a:ext uri="{FF2B5EF4-FFF2-40B4-BE49-F238E27FC236}">
                <a16:creationId xmlns:a16="http://schemas.microsoft.com/office/drawing/2014/main" id="{7A15EC75-8874-9B37-E8CB-AF61C1CB998F}"/>
              </a:ext>
            </a:extLst>
          </p:cNvP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Scherm : controle van voorrang : 4 statussen : te controleren, in behandeling, goed gekeurd, afgekeurd. </a:t>
            </a:r>
            <a:r>
              <a:rPr kumimoji="0" lang="nl-BE" sz="1600" b="0"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De schoolmedewerker ziet welke aangemelde leerlingen de voorrang ‘broers en zussen’ en/of voorrang ‘personeel’ hebben aangevraagd.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De schoolmedewerker keurt elke aangevraagde voorrang goed of af.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dirty="0">
                <a:ln>
                  <a:noFill/>
                </a:ln>
                <a:solidFill>
                  <a:prstClr val="black"/>
                </a:solidFill>
                <a:effectLst/>
                <a:uLnTx/>
                <a:uFillTx/>
                <a:latin typeface="FlandersArtSans-Regular" panose="00000500000000000000" pitchFamily="2" charset="0"/>
                <a:ea typeface="+mn-ea"/>
                <a:cs typeface="+mn-cs"/>
              </a:rPr>
              <a:t>De ouders ontvangen automatisch een mail met het resultaat van de controle. De status goedgekeurd staat in het groen. De status afgekeurd staat in het rood.  Deze kinderen worden geordend samen met de overige kinderen zonder voorrang. </a:t>
            </a:r>
          </a:p>
          <a:p>
            <a:endParaRPr lang="nl-BE" dirty="0"/>
          </a:p>
        </p:txBody>
      </p:sp>
      <p:sp>
        <p:nvSpPr>
          <p:cNvPr id="4" name="Tijdelijke aanduiding voor dianummer 3">
            <a:extLst>
              <a:ext uri="{FF2B5EF4-FFF2-40B4-BE49-F238E27FC236}">
                <a16:creationId xmlns:a16="http://schemas.microsoft.com/office/drawing/2014/main" id="{909CFEDE-B97E-51B0-4436-FF6D306FD140}"/>
              </a:ext>
            </a:extLst>
          </p:cNvPr>
          <p:cNvSpPr>
            <a:spLocks noGrp="1"/>
          </p:cNvSpPr>
          <p:nvPr>
            <p:ph type="sldNum" sz="quarter" idx="10"/>
          </p:nvPr>
        </p:nvSpPr>
        <p:spPr/>
        <p:txBody>
          <a:bodyPr/>
          <a:lstStyle/>
          <a:p>
            <a:fld id="{A15A0D9C-0CD0-4097-81EC-9B83965EC080}" type="slidenum">
              <a:rPr lang="nl-BE" smtClean="0"/>
              <a:pPr/>
              <a:t>12</a:t>
            </a:fld>
            <a:endParaRPr lang="nl-BE"/>
          </a:p>
        </p:txBody>
      </p:sp>
    </p:spTree>
    <p:extLst>
      <p:ext uri="{BB962C8B-B14F-4D97-AF65-F5344CB8AC3E}">
        <p14:creationId xmlns:p14="http://schemas.microsoft.com/office/powerpoint/2010/main" val="3457732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EEA8C-7916-7D1B-BD9E-28A0A1C4C59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E7EB400-78FB-A0EE-3AFC-31912ECFF4C7}"/>
              </a:ext>
            </a:extLst>
          </p:cNvPr>
          <p:cNvSpPr>
            <a:spLocks noGrp="1" noRot="1" noChangeAspect="1"/>
          </p:cNvSpPr>
          <p:nvPr>
            <p:ph type="sldImg"/>
          </p:nvPr>
        </p:nvSpPr>
        <p:spPr>
          <a:xfrm>
            <a:off x="685800" y="1143000"/>
            <a:ext cx="5486400" cy="3086100"/>
          </a:xfrm>
        </p:spPr>
      </p:sp>
      <p:sp>
        <p:nvSpPr>
          <p:cNvPr id="3" name="Tijdelijke aanduiding voor notities 2">
            <a:extLst>
              <a:ext uri="{FF2B5EF4-FFF2-40B4-BE49-F238E27FC236}">
                <a16:creationId xmlns:a16="http://schemas.microsoft.com/office/drawing/2014/main" id="{65BD157A-A447-FEAF-23B7-883141BEABAA}"/>
              </a:ext>
            </a:extLst>
          </p:cNvPr>
          <p:cNvSpPr>
            <a:spLocks noGrp="1"/>
          </p:cNvSpPr>
          <p:nvPr>
            <p:ph type="body" idx="1"/>
          </p:nvPr>
        </p:nvSpPr>
        <p:spPr/>
        <p:txBody>
          <a:bodyPr>
            <a:normAutofit/>
          </a:bodyPr>
          <a:lstStyle/>
          <a:p>
            <a:r>
              <a:rPr lang="nl-BE" dirty="0"/>
              <a:t>Na de definitieve ROM , vanaf de inschrijvingsperiode met ticket. </a:t>
            </a:r>
          </a:p>
        </p:txBody>
      </p:sp>
      <p:sp>
        <p:nvSpPr>
          <p:cNvPr id="4" name="Tijdelijke aanduiding voor dianummer 3">
            <a:extLst>
              <a:ext uri="{FF2B5EF4-FFF2-40B4-BE49-F238E27FC236}">
                <a16:creationId xmlns:a16="http://schemas.microsoft.com/office/drawing/2014/main" id="{B178E6B1-05F7-E5D0-223A-1A788FA95824}"/>
              </a:ext>
            </a:extLst>
          </p:cNvPr>
          <p:cNvSpPr>
            <a:spLocks noGrp="1"/>
          </p:cNvSpPr>
          <p:nvPr>
            <p:ph type="sldNum" sz="quarter" idx="10"/>
          </p:nvPr>
        </p:nvSpPr>
        <p:spPr/>
        <p:txBody>
          <a:bodyPr/>
          <a:lstStyle/>
          <a:p>
            <a:fld id="{A15A0D9C-0CD0-4097-81EC-9B83965EC080}" type="slidenum">
              <a:rPr lang="nl-BE" smtClean="0"/>
              <a:pPr/>
              <a:t>13</a:t>
            </a:fld>
            <a:endParaRPr lang="nl-BE"/>
          </a:p>
        </p:txBody>
      </p:sp>
    </p:spTree>
    <p:extLst>
      <p:ext uri="{BB962C8B-B14F-4D97-AF65-F5344CB8AC3E}">
        <p14:creationId xmlns:p14="http://schemas.microsoft.com/office/powerpoint/2010/main" val="4183085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A31C9-9A89-5835-CA91-CBCE1354CE8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64E5EC6-87E5-0C62-4912-89AFD2A55B3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148ABB2-71A2-289C-1276-442F51873C30}"/>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2C58A3BE-B165-72BC-676B-9B2BAB93DE49}"/>
              </a:ext>
            </a:extLst>
          </p:cNvPr>
          <p:cNvSpPr>
            <a:spLocks noGrp="1"/>
          </p:cNvSpPr>
          <p:nvPr>
            <p:ph type="sldNum" sz="quarter" idx="5"/>
          </p:nvPr>
        </p:nvSpPr>
        <p:spPr/>
        <p:txBody>
          <a:bodyPr/>
          <a:lstStyle/>
          <a:p>
            <a:fld id="{148A0CFA-F6E3-404C-B97F-80F096E3265F}" type="slidenum">
              <a:rPr lang="nl-BE" smtClean="0"/>
              <a:t>16</a:t>
            </a:fld>
            <a:endParaRPr lang="nl-BE"/>
          </a:p>
        </p:txBody>
      </p:sp>
    </p:spTree>
    <p:extLst>
      <p:ext uri="{BB962C8B-B14F-4D97-AF65-F5344CB8AC3E}">
        <p14:creationId xmlns:p14="http://schemas.microsoft.com/office/powerpoint/2010/main" val="5581920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148A0CFA-F6E3-404C-B97F-80F096E3265F}" type="slidenum">
              <a:rPr lang="nl-BE" smtClean="0"/>
              <a:t>18</a:t>
            </a:fld>
            <a:endParaRPr lang="nl-BE"/>
          </a:p>
        </p:txBody>
      </p:sp>
    </p:spTree>
    <p:extLst>
      <p:ext uri="{BB962C8B-B14F-4D97-AF65-F5344CB8AC3E}">
        <p14:creationId xmlns:p14="http://schemas.microsoft.com/office/powerpoint/2010/main" val="25489872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434975" y="1249363"/>
            <a:ext cx="5995988" cy="3373437"/>
          </a:xfrm>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19</a:t>
            </a:fld>
            <a:endParaRPr lang="nl-BE"/>
          </a:p>
        </p:txBody>
      </p:sp>
    </p:spTree>
    <p:extLst>
      <p:ext uri="{BB962C8B-B14F-4D97-AF65-F5344CB8AC3E}">
        <p14:creationId xmlns:p14="http://schemas.microsoft.com/office/powerpoint/2010/main" val="26026157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F3C04-DDF6-4A26-B375-AE0B52E14EC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45AD3A7-E4BA-BC30-DA9C-2811163A82F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F32FAAB-0AC9-630B-1873-F649129BDC7A}"/>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E6BEAE01-A02E-EABE-F785-3DDCD57EC0E9}"/>
              </a:ext>
            </a:extLst>
          </p:cNvPr>
          <p:cNvSpPr>
            <a:spLocks noGrp="1"/>
          </p:cNvSpPr>
          <p:nvPr>
            <p:ph type="sldNum" sz="quarter" idx="5"/>
          </p:nvPr>
        </p:nvSpPr>
        <p:spPr/>
        <p:txBody>
          <a:bodyPr/>
          <a:lstStyle/>
          <a:p>
            <a:fld id="{148A0CFA-F6E3-404C-B97F-80F096E3265F}" type="slidenum">
              <a:rPr lang="nl-BE" smtClean="0"/>
              <a:t>20</a:t>
            </a:fld>
            <a:endParaRPr lang="nl-BE"/>
          </a:p>
        </p:txBody>
      </p:sp>
    </p:spTree>
    <p:extLst>
      <p:ext uri="{BB962C8B-B14F-4D97-AF65-F5344CB8AC3E}">
        <p14:creationId xmlns:p14="http://schemas.microsoft.com/office/powerpoint/2010/main" val="38425165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5A0D9C-0CD0-4097-81EC-9B83965EC080}"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06521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65484-4937-5745-8EB8-DB3F9246BFE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D75AB02-7613-FC19-D2B9-A06E1C5F2AD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57943B5-B97A-F3CA-39A0-751CC21E8C08}"/>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8C1226FE-0CD3-6662-E8CB-5846A2DAA143}"/>
              </a:ext>
            </a:extLst>
          </p:cNvPr>
          <p:cNvSpPr>
            <a:spLocks noGrp="1"/>
          </p:cNvSpPr>
          <p:nvPr>
            <p:ph type="sldNum" sz="quarter" idx="5"/>
          </p:nvPr>
        </p:nvSpPr>
        <p:spPr/>
        <p:txBody>
          <a:bodyPr/>
          <a:lstStyle/>
          <a:p>
            <a:fld id="{148A0CFA-F6E3-404C-B97F-80F096E3265F}" type="slidenum">
              <a:rPr lang="nl-BE" smtClean="0"/>
              <a:t>24</a:t>
            </a:fld>
            <a:endParaRPr lang="nl-BE"/>
          </a:p>
        </p:txBody>
      </p:sp>
    </p:spTree>
    <p:extLst>
      <p:ext uri="{BB962C8B-B14F-4D97-AF65-F5344CB8AC3E}">
        <p14:creationId xmlns:p14="http://schemas.microsoft.com/office/powerpoint/2010/main" val="637176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434975" y="1249363"/>
            <a:ext cx="5995988" cy="3373437"/>
          </a:xfrm>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2</a:t>
            </a:fld>
            <a:endParaRPr lang="nl-BE"/>
          </a:p>
        </p:txBody>
      </p:sp>
    </p:spTree>
    <p:extLst>
      <p:ext uri="{BB962C8B-B14F-4D97-AF65-F5344CB8AC3E}">
        <p14:creationId xmlns:p14="http://schemas.microsoft.com/office/powerpoint/2010/main" val="10633129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25</a:t>
            </a:fld>
            <a:endParaRPr lang="nl-B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normAutofit/>
          </a:bodyPr>
          <a:lstStyle/>
          <a:p>
            <a:r>
              <a:rPr lang="nl-BE" dirty="0"/>
              <a:t>Aanmeldknop wordt geactiveerd bij de start van de aanmeldingen. </a:t>
            </a:r>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26</a:t>
            </a:fld>
            <a:endParaRPr lang="nl-B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normAutofit/>
          </a:bodyPr>
          <a:lstStyle/>
          <a:p>
            <a:r>
              <a:rPr lang="nl-BE" dirty="0"/>
              <a:t>De initiatiefnemer : logo , kleur , begin-en einduur , hulp , gebruikersvoorwaarden en privacyverklaring aangepast aan de lokale afspraken </a:t>
            </a:r>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27</a:t>
            </a:fld>
            <a:endParaRPr lang="nl-B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Advies : niet met eigen itsme of EID aanmelden voor de ouder. Eventueel samen met de ouder een account aanmaken en  mailadres en wachtwoord noteren.</a:t>
            </a:r>
          </a:p>
        </p:txBody>
      </p:sp>
      <p:sp>
        <p:nvSpPr>
          <p:cNvPr id="4" name="Tijdelijke aanduiding voor dianummer 3"/>
          <p:cNvSpPr>
            <a:spLocks noGrp="1"/>
          </p:cNvSpPr>
          <p:nvPr>
            <p:ph type="sldNum" sz="quarter" idx="5"/>
          </p:nvPr>
        </p:nvSpPr>
        <p:spPr/>
        <p:txBody>
          <a:bodyPr/>
          <a:lstStyle/>
          <a:p>
            <a:fld id="{148A0CFA-F6E3-404C-B97F-80F096E3265F}" type="slidenum">
              <a:rPr lang="nl-BE" smtClean="0"/>
              <a:t>29</a:t>
            </a:fld>
            <a:endParaRPr lang="nl-BE"/>
          </a:p>
        </p:txBody>
      </p:sp>
    </p:spTree>
    <p:extLst>
      <p:ext uri="{BB962C8B-B14F-4D97-AF65-F5344CB8AC3E}">
        <p14:creationId xmlns:p14="http://schemas.microsoft.com/office/powerpoint/2010/main" val="1267256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RRN : Waar vind je dit? Eerst gemeente dan </a:t>
            </a:r>
            <a:r>
              <a:rPr lang="nl-BE" dirty="0" err="1"/>
              <a:t>dropdownmenu</a:t>
            </a:r>
            <a:r>
              <a:rPr lang="nl-BE" dirty="0"/>
              <a:t> van de straten , eerste letters intikken verschijnt de straat. Testkind LOP? Om de aanmelding te annuleren. Domicilieadres kan ook verhuisadres azijn , aantonen bij inschrijving effectief op dat adres zullen wonen op de datum van de instap in het schooljaar waarop de inschrijvingen betrekking hebben. </a:t>
            </a:r>
          </a:p>
        </p:txBody>
      </p:sp>
      <p:sp>
        <p:nvSpPr>
          <p:cNvPr id="4" name="Tijdelijke aanduiding voor dianummer 3"/>
          <p:cNvSpPr>
            <a:spLocks noGrp="1"/>
          </p:cNvSpPr>
          <p:nvPr>
            <p:ph type="sldNum" sz="quarter" idx="5"/>
          </p:nvPr>
        </p:nvSpPr>
        <p:spPr/>
        <p:txBody>
          <a:bodyPr/>
          <a:lstStyle/>
          <a:p>
            <a:fld id="{148A0CFA-F6E3-404C-B97F-80F096E3265F}" type="slidenum">
              <a:rPr lang="nl-BE" smtClean="0"/>
              <a:t>30</a:t>
            </a:fld>
            <a:endParaRPr lang="nl-BE"/>
          </a:p>
        </p:txBody>
      </p:sp>
    </p:spTree>
    <p:extLst>
      <p:ext uri="{BB962C8B-B14F-4D97-AF65-F5344CB8AC3E}">
        <p14:creationId xmlns:p14="http://schemas.microsoft.com/office/powerpoint/2010/main" val="22539717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Verplicht om de gegevens van  één ouder in te vullen</a:t>
            </a:r>
          </a:p>
        </p:txBody>
      </p:sp>
      <p:sp>
        <p:nvSpPr>
          <p:cNvPr id="4" name="Tijdelijke aanduiding voor dianummer 3"/>
          <p:cNvSpPr>
            <a:spLocks noGrp="1"/>
          </p:cNvSpPr>
          <p:nvPr>
            <p:ph type="sldNum" sz="quarter" idx="5"/>
          </p:nvPr>
        </p:nvSpPr>
        <p:spPr/>
        <p:txBody>
          <a:bodyPr/>
          <a:lstStyle/>
          <a:p>
            <a:fld id="{C5890DA2-450E-4B50-BE72-631A4ECA51D8}" type="slidenum">
              <a:rPr lang="nl-BE" smtClean="0"/>
              <a:t>32</a:t>
            </a:fld>
            <a:endParaRPr lang="nl-BE"/>
          </a:p>
        </p:txBody>
      </p:sp>
    </p:spTree>
    <p:extLst>
      <p:ext uri="{BB962C8B-B14F-4D97-AF65-F5344CB8AC3E}">
        <p14:creationId xmlns:p14="http://schemas.microsoft.com/office/powerpoint/2010/main" val="19637431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Ouders vergeten dit vaak. Wordt dan een niet afgerond dossier. </a:t>
            </a:r>
          </a:p>
        </p:txBody>
      </p:sp>
      <p:sp>
        <p:nvSpPr>
          <p:cNvPr id="4" name="Tijdelijke aanduiding voor dianummer 3"/>
          <p:cNvSpPr>
            <a:spLocks noGrp="1"/>
          </p:cNvSpPr>
          <p:nvPr>
            <p:ph type="sldNum" sz="quarter" idx="5"/>
          </p:nvPr>
        </p:nvSpPr>
        <p:spPr/>
        <p:txBody>
          <a:bodyPr/>
          <a:lstStyle/>
          <a:p>
            <a:fld id="{C5890DA2-450E-4B50-BE72-631A4ECA51D8}" type="slidenum">
              <a:rPr lang="nl-BE" smtClean="0"/>
              <a:t>42</a:t>
            </a:fld>
            <a:endParaRPr lang="nl-BE"/>
          </a:p>
        </p:txBody>
      </p:sp>
    </p:spTree>
    <p:extLst>
      <p:ext uri="{BB962C8B-B14F-4D97-AF65-F5344CB8AC3E}">
        <p14:creationId xmlns:p14="http://schemas.microsoft.com/office/powerpoint/2010/main" val="10154287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5A0D9C-0CD0-4097-81EC-9B83965EC080}"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85618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52</a:t>
            </a:fld>
            <a:endParaRPr lang="nl-B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434975" y="1249363"/>
            <a:ext cx="5995988" cy="3373437"/>
          </a:xfrm>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5A0D9C-0CD0-4097-81EC-9B83965EC080}" type="slidenum">
              <a:rPr kumimoji="0" lang="nl-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8207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5A0D9C-0CD0-4097-81EC-9B83965EC080}"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11130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434975" y="1249363"/>
            <a:ext cx="5995988" cy="3373437"/>
          </a:xfrm>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5A0D9C-0CD0-4097-81EC-9B83965EC080}" type="slidenum">
              <a:rPr kumimoji="0" lang="nl-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26357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148A0CFA-F6E3-404C-B97F-80F096E3265F}" type="slidenum">
              <a:rPr lang="nl-BE" smtClean="0"/>
              <a:t>4</a:t>
            </a:fld>
            <a:endParaRPr lang="nl-BE"/>
          </a:p>
        </p:txBody>
      </p:sp>
    </p:spTree>
    <p:extLst>
      <p:ext uri="{BB962C8B-B14F-4D97-AF65-F5344CB8AC3E}">
        <p14:creationId xmlns:p14="http://schemas.microsoft.com/office/powerpoint/2010/main" val="780813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normAutofit/>
          </a:bodyPr>
          <a:lstStyle/>
          <a:p>
            <a:r>
              <a:rPr lang="nl-BE" dirty="0"/>
              <a:t>In het Vlas wordt er met vier rollen gewerkt. Afhankelijk van je rol kan je bepaalde stappen uitvoeren en heb je toegang tot bepaalde gegevens. Eén iemand kan verschillende rollen combineren. </a:t>
            </a:r>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5</a:t>
            </a:fld>
            <a:endParaRPr lang="nl-B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B852D-9219-0834-6D25-BC5B6EC500E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F6DFBC1-0099-1B3E-6927-86A941A6CD99}"/>
              </a:ext>
            </a:extLst>
          </p:cNvPr>
          <p:cNvSpPr>
            <a:spLocks noGrp="1" noRot="1" noChangeAspect="1"/>
          </p:cNvSpPr>
          <p:nvPr>
            <p:ph type="sldImg"/>
          </p:nvPr>
        </p:nvSpPr>
        <p:spPr>
          <a:xfrm>
            <a:off x="685800" y="1143000"/>
            <a:ext cx="5486400" cy="3086100"/>
          </a:xfrm>
        </p:spPr>
      </p:sp>
      <p:sp>
        <p:nvSpPr>
          <p:cNvPr id="3" name="Tijdelijke aanduiding voor notities 2">
            <a:extLst>
              <a:ext uri="{FF2B5EF4-FFF2-40B4-BE49-F238E27FC236}">
                <a16:creationId xmlns:a16="http://schemas.microsoft.com/office/drawing/2014/main" id="{15DACEB7-37DF-6134-88A6-93B3F814CF17}"/>
              </a:ext>
            </a:extLst>
          </p:cNvPr>
          <p:cNvSpPr>
            <a:spLocks noGrp="1"/>
          </p:cNvSpPr>
          <p:nvPr>
            <p:ph type="body" idx="1"/>
          </p:nvPr>
        </p:nvSpPr>
        <p:spPr/>
        <p:txBody>
          <a:bodyPr>
            <a:normAutofit/>
          </a:bodyPr>
          <a:lstStyle/>
          <a:p>
            <a:r>
              <a:rPr lang="nl-BE" dirty="0"/>
              <a:t>Stelt het systeem in : capaciteitsniveaus , ordeningscriteria , start –en einduur , toewijzingsberichten : gunstig eerste keuze , gunstig lagere keuze en ongunstig </a:t>
            </a:r>
          </a:p>
        </p:txBody>
      </p:sp>
      <p:sp>
        <p:nvSpPr>
          <p:cNvPr id="4" name="Tijdelijke aanduiding voor dianummer 3">
            <a:extLst>
              <a:ext uri="{FF2B5EF4-FFF2-40B4-BE49-F238E27FC236}">
                <a16:creationId xmlns:a16="http://schemas.microsoft.com/office/drawing/2014/main" id="{1CB30089-4A14-5D83-892A-FA3E4F88D441}"/>
              </a:ext>
            </a:extLst>
          </p:cNvPr>
          <p:cNvSpPr>
            <a:spLocks noGrp="1"/>
          </p:cNvSpPr>
          <p:nvPr>
            <p:ph type="sldNum" sz="quarter" idx="10"/>
          </p:nvPr>
        </p:nvSpPr>
        <p:spPr/>
        <p:txBody>
          <a:bodyPr/>
          <a:lstStyle/>
          <a:p>
            <a:fld id="{A15A0D9C-0CD0-4097-81EC-9B83965EC080}" type="slidenum">
              <a:rPr lang="nl-BE" smtClean="0"/>
              <a:pPr/>
              <a:t>6</a:t>
            </a:fld>
            <a:endParaRPr lang="nl-BE"/>
          </a:p>
        </p:txBody>
      </p:sp>
    </p:spTree>
    <p:extLst>
      <p:ext uri="{BB962C8B-B14F-4D97-AF65-F5344CB8AC3E}">
        <p14:creationId xmlns:p14="http://schemas.microsoft.com/office/powerpoint/2010/main" val="24220735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D7282-9C68-37D8-FFA7-20BAE640C62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A3B420D-B721-60BD-B9DF-2E58153AFE04}"/>
              </a:ext>
            </a:extLst>
          </p:cNvPr>
          <p:cNvSpPr>
            <a:spLocks noGrp="1" noRot="1" noChangeAspect="1"/>
          </p:cNvSpPr>
          <p:nvPr>
            <p:ph type="sldImg"/>
          </p:nvPr>
        </p:nvSpPr>
        <p:spPr>
          <a:xfrm>
            <a:off x="685800" y="1143000"/>
            <a:ext cx="5486400" cy="3086100"/>
          </a:xfrm>
        </p:spPr>
      </p:sp>
      <p:sp>
        <p:nvSpPr>
          <p:cNvPr id="3" name="Tijdelijke aanduiding voor notities 2">
            <a:extLst>
              <a:ext uri="{FF2B5EF4-FFF2-40B4-BE49-F238E27FC236}">
                <a16:creationId xmlns:a16="http://schemas.microsoft.com/office/drawing/2014/main" id="{17AFD7E5-136A-C52D-007F-8FF4D3B74B93}"/>
              </a:ext>
            </a:extLst>
          </p:cNvPr>
          <p:cNvSpPr>
            <a:spLocks noGrp="1"/>
          </p:cNvSpPr>
          <p:nvPr>
            <p:ph type="body" idx="1"/>
          </p:nvPr>
        </p:nvSpPr>
        <p:spPr/>
        <p:txBody>
          <a:bodyPr>
            <a:normAutofit/>
          </a:bodyPr>
          <a:lstStyle/>
          <a:p>
            <a:r>
              <a:rPr lang="nl-BE" dirty="0"/>
              <a:t>Pas aan de slag wanneer rechten zijn toegekend.</a:t>
            </a:r>
          </a:p>
          <a:p>
            <a:r>
              <a:rPr lang="nl-BE" dirty="0"/>
              <a:t>Initiatiefnemer kan dit niet doen, elke school is daar zelf verantwoordelijk voor. </a:t>
            </a:r>
          </a:p>
          <a:p>
            <a:r>
              <a:rPr lang="nl-BE" dirty="0"/>
              <a:t>Oranje balkjes :  1° Voor- en familienaam 2° Schoolbeheerder </a:t>
            </a:r>
          </a:p>
          <a:p>
            <a:r>
              <a:rPr lang="nl-BE" dirty="0"/>
              <a:t>GO! Ms Middelkerke (Magali) </a:t>
            </a:r>
          </a:p>
        </p:txBody>
      </p:sp>
      <p:sp>
        <p:nvSpPr>
          <p:cNvPr id="4" name="Tijdelijke aanduiding voor dianummer 3">
            <a:extLst>
              <a:ext uri="{FF2B5EF4-FFF2-40B4-BE49-F238E27FC236}">
                <a16:creationId xmlns:a16="http://schemas.microsoft.com/office/drawing/2014/main" id="{30F82B45-153A-EBC8-D771-463F50135F99}"/>
              </a:ext>
            </a:extLst>
          </p:cNvPr>
          <p:cNvSpPr>
            <a:spLocks noGrp="1"/>
          </p:cNvSpPr>
          <p:nvPr>
            <p:ph type="sldNum" sz="quarter" idx="10"/>
          </p:nvPr>
        </p:nvSpPr>
        <p:spPr/>
        <p:txBody>
          <a:bodyPr/>
          <a:lstStyle/>
          <a:p>
            <a:fld id="{A15A0D9C-0CD0-4097-81EC-9B83965EC080}" type="slidenum">
              <a:rPr lang="nl-BE" smtClean="0"/>
              <a:pPr/>
              <a:t>7</a:t>
            </a:fld>
            <a:endParaRPr lang="nl-BE"/>
          </a:p>
        </p:txBody>
      </p:sp>
    </p:spTree>
    <p:extLst>
      <p:ext uri="{BB962C8B-B14F-4D97-AF65-F5344CB8AC3E}">
        <p14:creationId xmlns:p14="http://schemas.microsoft.com/office/powerpoint/2010/main" val="268165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8</a:t>
            </a:fld>
            <a:endParaRPr lang="nl-B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DA83F-E545-D469-3A1E-695E9898838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5E0E445-101B-563C-86EA-7DF367CAB20B}"/>
              </a:ext>
            </a:extLst>
          </p:cNvPr>
          <p:cNvSpPr>
            <a:spLocks noGrp="1" noRot="1" noChangeAspect="1"/>
          </p:cNvSpPr>
          <p:nvPr>
            <p:ph type="sldImg"/>
          </p:nvPr>
        </p:nvSpPr>
        <p:spPr>
          <a:xfrm>
            <a:off x="685800" y="1143000"/>
            <a:ext cx="5486400" cy="3086100"/>
          </a:xfrm>
        </p:spPr>
      </p:sp>
      <p:sp>
        <p:nvSpPr>
          <p:cNvPr id="3" name="Tijdelijke aanduiding voor notities 2">
            <a:extLst>
              <a:ext uri="{FF2B5EF4-FFF2-40B4-BE49-F238E27FC236}">
                <a16:creationId xmlns:a16="http://schemas.microsoft.com/office/drawing/2014/main" id="{6B7FAACF-D1A1-4465-A341-9D6D12B839F5}"/>
              </a:ext>
            </a:extLst>
          </p:cNvPr>
          <p:cNvSpPr>
            <a:spLocks noGrp="1"/>
          </p:cNvSpPr>
          <p:nvPr>
            <p:ph type="body" idx="1"/>
          </p:nvPr>
        </p:nvSpPr>
        <p:spPr/>
        <p:txBody>
          <a:bodyPr>
            <a:normAutofit/>
          </a:bodyPr>
          <a:lstStyle/>
          <a:p>
            <a:endParaRPr lang="nl-BE" dirty="0"/>
          </a:p>
          <a:p>
            <a:pPr marL="342900" marR="0" lvl="0" indent="-342900" algn="l" defTabSz="914400" rtl="0" eaLnBrk="1" fontAlgn="auto" latinLnBrk="0" hangingPunct="1">
              <a:lnSpc>
                <a:spcPct val="90000"/>
              </a:lnSpc>
              <a:spcBef>
                <a:spcPts val="300"/>
              </a:spcBef>
              <a:spcAft>
                <a:spcPts val="0"/>
              </a:spcAft>
              <a:buClrTx/>
              <a:buSzPct val="90000"/>
              <a:buFont typeface="Courier New" panose="02070309020205020404" pitchFamily="49" charset="0"/>
              <a:buChar char="o"/>
              <a:tabLst/>
              <a:defRPr/>
            </a:pPr>
            <a:r>
              <a:rPr kumimoji="0" lang="nl-BE" sz="2200" b="0" i="0" u="none" strike="noStrike" kern="1200" cap="none" spc="0" normalizeH="0" baseline="0" noProof="0" dirty="0">
                <a:ln>
                  <a:noFill/>
                </a:ln>
                <a:solidFill>
                  <a:srgbClr val="D26E25"/>
                </a:solidFill>
                <a:effectLst/>
                <a:uLnTx/>
                <a:uFillTx/>
                <a:latin typeface="Calibri Light" panose="020F0302020204030204" pitchFamily="34" charset="0"/>
                <a:ea typeface="+mn-ea"/>
                <a:cs typeface="Calibri Light" panose="020F0302020204030204" pitchFamily="34" charset="0"/>
              </a:rPr>
              <a:t>Instellen voorrangsregels </a:t>
            </a:r>
          </a:p>
          <a:p>
            <a:pPr marL="0" marR="0" lvl="0" indent="0" algn="l" defTabSz="914400" rtl="0" eaLnBrk="1" fontAlgn="auto" latinLnBrk="0" hangingPunct="1">
              <a:lnSpc>
                <a:spcPct val="90000"/>
              </a:lnSpc>
              <a:spcBef>
                <a:spcPts val="300"/>
              </a:spcBef>
              <a:spcAft>
                <a:spcPts val="0"/>
              </a:spcAft>
              <a:buClrTx/>
              <a:buSzPct val="90000"/>
              <a:buFontTx/>
              <a:buNone/>
              <a:tabLst/>
              <a:defRPr/>
            </a:pPr>
            <a:r>
              <a:rPr kumimoji="0" lang="nl-BE" sz="2200" b="0" i="0" u="none" strike="noStrike" kern="1200" cap="none" spc="0" normalizeH="0" baseline="0" noProof="0" dirty="0">
                <a:ln>
                  <a:noFill/>
                </a:ln>
                <a:solidFill>
                  <a:srgbClr val="373636"/>
                </a:solidFill>
                <a:effectLst/>
                <a:uLnTx/>
                <a:uFillTx/>
                <a:latin typeface="Calibri Light" panose="020F0302020204030204" pitchFamily="34" charset="0"/>
                <a:ea typeface="+mn-ea"/>
                <a:cs typeface="Calibri Light" panose="020F0302020204030204" pitchFamily="34" charset="0"/>
              </a:rPr>
              <a:t>Enkel wanneer je wil afwijken van de standaardvoorrangsregels, moet je dit aanpassen. </a:t>
            </a:r>
          </a:p>
          <a:p>
            <a:pPr marL="0" marR="0" lvl="0" indent="0" algn="l" defTabSz="914400" rtl="0" eaLnBrk="1" fontAlgn="auto" latinLnBrk="0" hangingPunct="1">
              <a:lnSpc>
                <a:spcPct val="90000"/>
              </a:lnSpc>
              <a:spcBef>
                <a:spcPts val="300"/>
              </a:spcBef>
              <a:spcAft>
                <a:spcPts val="0"/>
              </a:spcAft>
              <a:buClrTx/>
              <a:buSzPct val="90000"/>
              <a:buFontTx/>
              <a:buNone/>
              <a:tabLst/>
              <a:defRPr/>
            </a:pPr>
            <a:r>
              <a:rPr kumimoji="0" lang="nl-BE" sz="2200" b="0" i="0" u="none" strike="noStrike" kern="1200" cap="none" spc="0" normalizeH="0" baseline="0" noProof="0" dirty="0">
                <a:ln>
                  <a:noFill/>
                </a:ln>
                <a:solidFill>
                  <a:srgbClr val="373636"/>
                </a:solidFill>
                <a:effectLst/>
                <a:uLnTx/>
                <a:uFillTx/>
                <a:latin typeface="Calibri Light" panose="020F0302020204030204" pitchFamily="34" charset="0"/>
                <a:ea typeface="+mn-ea"/>
                <a:cs typeface="Calibri Light" panose="020F0302020204030204" pitchFamily="34" charset="0"/>
                <a:sym typeface="Wingdings" panose="05000000000000000000" pitchFamily="2" charset="2"/>
              </a:rPr>
              <a:t> LOP SO MO  alleen standaardvoorrangsregels van toepassing  geen aanpassingen nodig</a:t>
            </a:r>
          </a:p>
          <a:p>
            <a:pPr marL="0" marR="0" lvl="0" indent="0" algn="l" defTabSz="914400" rtl="0" eaLnBrk="1" fontAlgn="auto" latinLnBrk="0" hangingPunct="1">
              <a:lnSpc>
                <a:spcPct val="90000"/>
              </a:lnSpc>
              <a:spcBef>
                <a:spcPts val="300"/>
              </a:spcBef>
              <a:spcAft>
                <a:spcPts val="0"/>
              </a:spcAft>
              <a:buClrTx/>
              <a:buSzPct val="90000"/>
              <a:buFontTx/>
              <a:buNone/>
              <a:tabLst/>
              <a:defRPr/>
            </a:pPr>
            <a:r>
              <a:rPr kumimoji="0" lang="nl-BE" sz="2200" b="0" i="0" u="none" strike="noStrike" kern="1200" cap="none" spc="0" normalizeH="0" baseline="0" noProof="0" dirty="0">
                <a:ln>
                  <a:noFill/>
                </a:ln>
                <a:solidFill>
                  <a:srgbClr val="373636"/>
                </a:solidFill>
                <a:effectLst/>
                <a:uLnTx/>
                <a:uFillTx/>
                <a:latin typeface="Calibri Light" panose="020F0302020204030204" pitchFamily="34" charset="0"/>
                <a:ea typeface="+mn-ea"/>
                <a:cs typeface="Calibri Light" panose="020F0302020204030204" pitchFamily="34" charset="0"/>
                <a:sym typeface="Wingdings" panose="05000000000000000000" pitchFamily="2" charset="2"/>
              </a:rPr>
              <a:t>Toewijzingstekst verwarrend met toewijzingsbericht. </a:t>
            </a:r>
            <a:endParaRPr lang="nl-BE" dirty="0"/>
          </a:p>
          <a:p>
            <a:r>
              <a:rPr lang="nl-BE" dirty="0"/>
              <a:t>Dubbele aanmeldingen : tweelingen , onenigheid bij schoolkeuze </a:t>
            </a:r>
          </a:p>
        </p:txBody>
      </p:sp>
      <p:sp>
        <p:nvSpPr>
          <p:cNvPr id="4" name="Tijdelijke aanduiding voor dianummer 3">
            <a:extLst>
              <a:ext uri="{FF2B5EF4-FFF2-40B4-BE49-F238E27FC236}">
                <a16:creationId xmlns:a16="http://schemas.microsoft.com/office/drawing/2014/main" id="{57E78C1A-FFF1-92A2-1109-DDB2FD6DF66B}"/>
              </a:ext>
            </a:extLst>
          </p:cNvPr>
          <p:cNvSpPr>
            <a:spLocks noGrp="1"/>
          </p:cNvSpPr>
          <p:nvPr>
            <p:ph type="sldNum" sz="quarter" idx="10"/>
          </p:nvPr>
        </p:nvSpPr>
        <p:spPr/>
        <p:txBody>
          <a:bodyPr/>
          <a:lstStyle/>
          <a:p>
            <a:fld id="{A15A0D9C-0CD0-4097-81EC-9B83965EC080}" type="slidenum">
              <a:rPr lang="nl-BE" smtClean="0"/>
              <a:pPr/>
              <a:t>9</a:t>
            </a:fld>
            <a:endParaRPr lang="nl-BE"/>
          </a:p>
        </p:txBody>
      </p:sp>
    </p:spTree>
    <p:extLst>
      <p:ext uri="{BB962C8B-B14F-4D97-AF65-F5344CB8AC3E}">
        <p14:creationId xmlns:p14="http://schemas.microsoft.com/office/powerpoint/2010/main" val="42644476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emf"/><Relationship Id="rId1" Type="http://schemas.openxmlformats.org/officeDocument/2006/relationships/slideMaster" Target="../slideMasters/slideMaster5.x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5.emf"/></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19"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8/08/2025</a:t>
            </a:fld>
            <a:r>
              <a:rPr lang="nl-BE"/>
              <a:t> </a:t>
            </a:r>
            <a:r>
              <a:rPr lang="nl-BE" b="1"/>
              <a:t>│</a:t>
            </a:r>
            <a:fld id="{B263F6C6-2226-4286-8995-C42CB1E7C290}" type="slidenum">
              <a:rPr lang="nl-BE" smtClean="0"/>
              <a:pPr/>
              <a:t>‹nr.›</a:t>
            </a:fld>
            <a:endParaRPr lang="nl-BE" dirty="0"/>
          </a:p>
        </p:txBody>
      </p:sp>
      <p:sp>
        <p:nvSpPr>
          <p:cNvPr id="8" name="Titel 1"/>
          <p:cNvSpPr>
            <a:spLocks noGrp="1"/>
          </p:cNvSpPr>
          <p:nvPr>
            <p:ph type="title"/>
          </p:nvPr>
        </p:nvSpPr>
        <p:spPr>
          <a:xfrm>
            <a:off x="1728000" y="756000"/>
            <a:ext cx="9888000" cy="1116000"/>
          </a:xfrm>
        </p:spPr>
        <p:txBody>
          <a:bodyPr anchor="t" anchorCtr="0"/>
          <a:lstStyle>
            <a:lvl1pPr>
              <a:defRPr>
                <a:latin typeface="Calibri"/>
                <a:cs typeface="Calibri"/>
              </a:defRPr>
            </a:lvl1pPr>
          </a:lstStyle>
          <a:p>
            <a:r>
              <a:rPr lang="nl-NL"/>
              <a:t>Titelstijl van model bewerken</a:t>
            </a:r>
            <a:endParaRPr lang="nl-BE" dirty="0"/>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Calibri"/>
                <a:cs typeface="Calibri"/>
              </a:defRPr>
            </a:lvl1pPr>
            <a:lvl2pPr>
              <a:lnSpc>
                <a:spcPct val="90000"/>
              </a:lnSpc>
              <a:buSzPct val="75000"/>
              <a:buFontTx/>
              <a:buBlip>
                <a:blip r:embed="rId3"/>
              </a:buBlip>
              <a:defRPr sz="2200">
                <a:solidFill>
                  <a:schemeClr val="bg1">
                    <a:lumMod val="50000"/>
                  </a:schemeClr>
                </a:solidFill>
                <a:latin typeface="Calibri"/>
                <a:cs typeface="Calibri"/>
              </a:defRPr>
            </a:lvl2pPr>
            <a:lvl3pPr>
              <a:lnSpc>
                <a:spcPct val="90000"/>
              </a:lnSpc>
              <a:buSzPct val="85000"/>
              <a:defRPr>
                <a:latin typeface="Calibri"/>
                <a:cs typeface="Calibri"/>
              </a:defRPr>
            </a:lvl3pPr>
            <a:lvl4pPr>
              <a:lnSpc>
                <a:spcPct val="90000"/>
              </a:lnSpc>
              <a:defRPr>
                <a:latin typeface="Calibri"/>
                <a:cs typeface="Calibri"/>
              </a:defRPr>
            </a:lvl4pPr>
            <a:lvl5pPr>
              <a:lnSpc>
                <a:spcPct val="90000"/>
              </a:lnSpc>
              <a:defRPr>
                <a:latin typeface="Calibri"/>
                <a:cs typeface="Calibri"/>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3" name="Afbeelding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01" y="5958000"/>
            <a:ext cx="2545116" cy="720000"/>
          </a:xfrm>
          <a:prstGeom prst="rect">
            <a:avLst/>
          </a:prstGeom>
        </p:spPr>
      </p:pic>
      <p:pic>
        <p:nvPicPr>
          <p:cNvPr id="14" name="Afbeelding 1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98584" y="6015150"/>
            <a:ext cx="2880000" cy="720000"/>
          </a:xfrm>
          <a:prstGeom prst="rect">
            <a:avLst/>
          </a:prstGeom>
        </p:spPr>
      </p:pic>
      <p:sp>
        <p:nvSpPr>
          <p:cNvPr id="10" name="Rechthoek 9"/>
          <p:cNvSpPr/>
          <p:nvPr userDrawn="1"/>
        </p:nvSpPr>
        <p:spPr>
          <a:xfrm>
            <a:off x="1" y="0"/>
            <a:ext cx="376276" cy="6858000"/>
          </a:xfrm>
          <a:prstGeom prst="rect">
            <a:avLst/>
          </a:prstGeom>
          <a:solidFill>
            <a:srgbClr val="D26E25"/>
          </a:solidFill>
          <a:ln>
            <a:solidFill>
              <a:srgbClr val="D26E2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Tree>
    <p:extLst>
      <p:ext uri="{BB962C8B-B14F-4D97-AF65-F5344CB8AC3E}">
        <p14:creationId xmlns:p14="http://schemas.microsoft.com/office/powerpoint/2010/main" val="1785133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subtitel1">
    <p:spTree>
      <p:nvGrpSpPr>
        <p:cNvPr id="1" name=""/>
        <p:cNvGrpSpPr/>
        <p:nvPr/>
      </p:nvGrpSpPr>
      <p:grpSpPr>
        <a:xfrm>
          <a:off x="0" y="0"/>
          <a:ext cx="0" cy="0"/>
          <a:chOff x="0" y="0"/>
          <a:chExt cx="0" cy="0"/>
        </a:xfrm>
      </p:grpSpPr>
      <p:sp>
        <p:nvSpPr>
          <p:cNvPr id="2" name="Title 1"/>
          <p:cNvSpPr>
            <a:spLocks noGrp="1"/>
          </p:cNvSpPr>
          <p:nvPr>
            <p:ph type="title"/>
          </p:nvPr>
        </p:nvSpPr>
        <p:spPr>
          <a:xfrm>
            <a:off x="838206" y="880036"/>
            <a:ext cx="6219092" cy="716328"/>
          </a:xfrm>
        </p:spPr>
        <p:txBody>
          <a:bodyPr>
            <a:noAutofit/>
          </a:bodyPr>
          <a:lstStyle>
            <a:lvl1pPr>
              <a:defRPr sz="3500">
                <a:latin typeface="FlandersArtSans-Medium" panose="00000600000000000000" pitchFamily="2" charset="0"/>
              </a:defRPr>
            </a:lvl1pPr>
          </a:lstStyle>
          <a:p>
            <a:r>
              <a:rPr lang="nl-NL"/>
              <a:t>Klik om stijl te bewerken</a:t>
            </a:r>
            <a:endParaRPr lang="en-US"/>
          </a:p>
        </p:txBody>
      </p:sp>
      <p:grpSp>
        <p:nvGrpSpPr>
          <p:cNvPr id="6" name="Groep 5">
            <a:extLst>
              <a:ext uri="{FF2B5EF4-FFF2-40B4-BE49-F238E27FC236}">
                <a16:creationId xmlns:a16="http://schemas.microsoft.com/office/drawing/2014/main" id="{E382D2B3-2810-4B96-ADD6-61D190BD78AA}"/>
              </a:ext>
            </a:extLst>
          </p:cNvPr>
          <p:cNvGrpSpPr/>
          <p:nvPr/>
        </p:nvGrpSpPr>
        <p:grpSpPr>
          <a:xfrm>
            <a:off x="2" y="0"/>
            <a:ext cx="546756" cy="6858000"/>
            <a:chOff x="288001" y="288000"/>
            <a:chExt cx="6033505" cy="6265475"/>
          </a:xfrm>
          <a:solidFill>
            <a:srgbClr val="D26E25"/>
          </a:solidFill>
        </p:grpSpPr>
        <p:sp>
          <p:nvSpPr>
            <p:cNvPr id="7" name="Rechthoek 6">
              <a:extLst>
                <a:ext uri="{FF2B5EF4-FFF2-40B4-BE49-F238E27FC236}">
                  <a16:creationId xmlns:a16="http://schemas.microsoft.com/office/drawing/2014/main" id="{1C857720-9DDB-418C-885E-36D2AB2BFBC5}"/>
                </a:ext>
              </a:extLst>
            </p:cNvPr>
            <p:cNvSpPr>
              <a:spLocks/>
            </p:cNvSpPr>
            <p:nvPr/>
          </p:nvSpPr>
          <p:spPr>
            <a:xfrm flipV="1">
              <a:off x="288001" y="288000"/>
              <a:ext cx="4248000" cy="6265475"/>
            </a:xfrm>
            <a:prstGeom prst="rect">
              <a:avLst/>
            </a:prstGeom>
            <a:grpFill/>
            <a:ln w="6350" cap="flat" cmpd="sng" algn="ctr">
              <a:noFill/>
              <a:prstDash val="solid"/>
              <a:miter lim="800000"/>
            </a:ln>
            <a:effectLst/>
          </p:spPr>
          <p:txBody>
            <a:bodyPr rtlCol="0" anchor="ctr"/>
            <a:lstStyle/>
            <a:p>
              <a:pPr algn="ctr">
                <a:defRPr/>
              </a:pPr>
              <a:endParaRPr lang="nl-NL" sz="1351" kern="0">
                <a:solidFill>
                  <a:sysClr val="window" lastClr="FFFFFF"/>
                </a:solidFill>
              </a:endParaRPr>
            </a:p>
          </p:txBody>
        </p:sp>
        <p:sp>
          <p:nvSpPr>
            <p:cNvPr id="8" name="Rechthoekige driehoek 7">
              <a:extLst>
                <a:ext uri="{FF2B5EF4-FFF2-40B4-BE49-F238E27FC236}">
                  <a16:creationId xmlns:a16="http://schemas.microsoft.com/office/drawing/2014/main" id="{0C58AC24-4FC3-4A3F-A59E-F95745706349}"/>
                </a:ext>
              </a:extLst>
            </p:cNvPr>
            <p:cNvSpPr/>
            <p:nvPr/>
          </p:nvSpPr>
          <p:spPr>
            <a:xfrm flipV="1">
              <a:off x="4536000" y="288000"/>
              <a:ext cx="1785506" cy="6264000"/>
            </a:xfrm>
            <a:prstGeom prst="rtTriangle">
              <a:avLst/>
            </a:prstGeom>
            <a:grpFill/>
            <a:ln w="6350" cap="flat" cmpd="sng" algn="ctr">
              <a:noFill/>
              <a:prstDash val="solid"/>
              <a:miter lim="800000"/>
            </a:ln>
            <a:effectLst/>
          </p:spPr>
          <p:txBody>
            <a:bodyPr rtlCol="0" anchor="ctr"/>
            <a:lstStyle/>
            <a:p>
              <a:pPr algn="ctr">
                <a:defRPr/>
              </a:pPr>
              <a:endParaRPr lang="nl-NL" sz="1351" kern="0">
                <a:solidFill>
                  <a:sysClr val="window" lastClr="FFFFFF"/>
                </a:solidFill>
              </a:endParaRPr>
            </a:p>
          </p:txBody>
        </p:sp>
      </p:grpSp>
      <p:grpSp>
        <p:nvGrpSpPr>
          <p:cNvPr id="9" name="Groep 8">
            <a:extLst>
              <a:ext uri="{FF2B5EF4-FFF2-40B4-BE49-F238E27FC236}">
                <a16:creationId xmlns:a16="http://schemas.microsoft.com/office/drawing/2014/main" id="{253751E9-6F35-4C0B-8EA8-FFB651FDF4BF}"/>
              </a:ext>
            </a:extLst>
          </p:cNvPr>
          <p:cNvGrpSpPr/>
          <p:nvPr/>
        </p:nvGrpSpPr>
        <p:grpSpPr>
          <a:xfrm>
            <a:off x="8862143" y="197610"/>
            <a:ext cx="3109493" cy="539811"/>
            <a:chOff x="5977283" y="197609"/>
            <a:chExt cx="3001443" cy="720000"/>
          </a:xfrm>
        </p:grpSpPr>
        <p:sp>
          <p:nvSpPr>
            <p:cNvPr id="10" name="Rechthoek 9">
              <a:extLst>
                <a:ext uri="{FF2B5EF4-FFF2-40B4-BE49-F238E27FC236}">
                  <a16:creationId xmlns:a16="http://schemas.microsoft.com/office/drawing/2014/main" id="{90978750-D76B-4A07-9B8B-3E68670A8F2A}"/>
                </a:ext>
              </a:extLst>
            </p:cNvPr>
            <p:cNvSpPr/>
            <p:nvPr/>
          </p:nvSpPr>
          <p:spPr>
            <a:xfrm>
              <a:off x="5977283" y="197609"/>
              <a:ext cx="1506882" cy="72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1"/>
            </a:p>
          </p:txBody>
        </p:sp>
        <p:pic>
          <p:nvPicPr>
            <p:cNvPr id="11" name="Afbeelding 10">
              <a:extLst>
                <a:ext uri="{FF2B5EF4-FFF2-40B4-BE49-F238E27FC236}">
                  <a16:creationId xmlns:a16="http://schemas.microsoft.com/office/drawing/2014/main" id="{67C98DCB-4E11-4EE9-A547-5AF3376825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8491" y="197609"/>
              <a:ext cx="1850235" cy="720000"/>
            </a:xfrm>
            <a:prstGeom prst="rect">
              <a:avLst/>
            </a:prstGeom>
          </p:spPr>
        </p:pic>
        <p:pic>
          <p:nvPicPr>
            <p:cNvPr id="12" name="Afbeelding 11">
              <a:extLst>
                <a:ext uri="{FF2B5EF4-FFF2-40B4-BE49-F238E27FC236}">
                  <a16:creationId xmlns:a16="http://schemas.microsoft.com/office/drawing/2014/main" id="{164A9F14-3F2E-4189-B7F3-B2D3A946BA5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0383"/>
            <a:stretch/>
          </p:blipFill>
          <p:spPr>
            <a:xfrm>
              <a:off x="5977283" y="254759"/>
              <a:ext cx="2160000" cy="645241"/>
            </a:xfrm>
            <a:prstGeom prst="rect">
              <a:avLst/>
            </a:prstGeom>
          </p:spPr>
        </p:pic>
      </p:grpSp>
      <p:sp>
        <p:nvSpPr>
          <p:cNvPr id="13" name="Tijdelijke aanduiding voor inhoud 2">
            <a:extLst>
              <a:ext uri="{FF2B5EF4-FFF2-40B4-BE49-F238E27FC236}">
                <a16:creationId xmlns:a16="http://schemas.microsoft.com/office/drawing/2014/main" id="{92356902-A2BA-4EAD-A2A9-CA3A82D8EB90}"/>
              </a:ext>
            </a:extLst>
          </p:cNvPr>
          <p:cNvSpPr>
            <a:spLocks noGrp="1"/>
          </p:cNvSpPr>
          <p:nvPr>
            <p:ph idx="1"/>
          </p:nvPr>
        </p:nvSpPr>
        <p:spPr>
          <a:xfrm>
            <a:off x="1384283" y="1699935"/>
            <a:ext cx="9435424" cy="4965291"/>
          </a:xfrm>
        </p:spPr>
        <p:txBody>
          <a:bodyPr>
            <a:normAutofit/>
          </a:bodyPr>
          <a:lstStyle/>
          <a:p>
            <a:pPr marL="0" lvl="0" indent="0">
              <a:buNone/>
            </a:pPr>
            <a:r>
              <a:rPr lang="nl-NL" sz="1800">
                <a:latin typeface="FlandersArtSans-Regular" panose="00000500000000000000" pitchFamily="2" charset="0"/>
              </a:rPr>
              <a:t>Klikken om de tekststijl van het model te bewerken</a:t>
            </a:r>
          </a:p>
        </p:txBody>
      </p:sp>
      <p:pic>
        <p:nvPicPr>
          <p:cNvPr id="14" name="Afbeelding 13">
            <a:extLst>
              <a:ext uri="{FF2B5EF4-FFF2-40B4-BE49-F238E27FC236}">
                <a16:creationId xmlns:a16="http://schemas.microsoft.com/office/drawing/2014/main" id="{1D2DE02D-66E4-4038-9057-B8377ABBFB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262011" y="5666826"/>
            <a:ext cx="1391873" cy="737573"/>
          </a:xfrm>
          <a:prstGeom prst="rect">
            <a:avLst/>
          </a:prstGeom>
        </p:spPr>
      </p:pic>
      <p:grpSp>
        <p:nvGrpSpPr>
          <p:cNvPr id="15" name="Groep 14">
            <a:extLst>
              <a:ext uri="{FF2B5EF4-FFF2-40B4-BE49-F238E27FC236}">
                <a16:creationId xmlns:a16="http://schemas.microsoft.com/office/drawing/2014/main" id="{BFD12A42-77E2-4E8E-A93C-A850926813C4}"/>
              </a:ext>
            </a:extLst>
          </p:cNvPr>
          <p:cNvGrpSpPr/>
          <p:nvPr userDrawn="1"/>
        </p:nvGrpSpPr>
        <p:grpSpPr>
          <a:xfrm>
            <a:off x="2" y="0"/>
            <a:ext cx="546756" cy="6858000"/>
            <a:chOff x="288001" y="288000"/>
            <a:chExt cx="6033505" cy="6265475"/>
          </a:xfrm>
          <a:solidFill>
            <a:srgbClr val="D26E25"/>
          </a:solidFill>
        </p:grpSpPr>
        <p:sp>
          <p:nvSpPr>
            <p:cNvPr id="16" name="Rechthoek 15">
              <a:extLst>
                <a:ext uri="{FF2B5EF4-FFF2-40B4-BE49-F238E27FC236}">
                  <a16:creationId xmlns:a16="http://schemas.microsoft.com/office/drawing/2014/main" id="{7ADFEDE4-1CAC-4D64-BB15-A5E1BDE3FD6C}"/>
                </a:ext>
              </a:extLst>
            </p:cNvPr>
            <p:cNvSpPr>
              <a:spLocks/>
            </p:cNvSpPr>
            <p:nvPr/>
          </p:nvSpPr>
          <p:spPr>
            <a:xfrm flipV="1">
              <a:off x="288001" y="288000"/>
              <a:ext cx="4248000" cy="6265475"/>
            </a:xfrm>
            <a:prstGeom prst="rect">
              <a:avLst/>
            </a:prstGeom>
            <a:grpFill/>
            <a:ln w="6350" cap="flat" cmpd="sng" algn="ctr">
              <a:noFill/>
              <a:prstDash val="solid"/>
              <a:miter lim="800000"/>
            </a:ln>
            <a:effectLst/>
          </p:spPr>
          <p:txBody>
            <a:bodyPr rtlCol="0" anchor="ctr"/>
            <a:lstStyle/>
            <a:p>
              <a:pPr algn="ctr">
                <a:defRPr/>
              </a:pPr>
              <a:endParaRPr lang="nl-NL" sz="1351" kern="0">
                <a:solidFill>
                  <a:sysClr val="window" lastClr="FFFFFF"/>
                </a:solidFill>
              </a:endParaRPr>
            </a:p>
          </p:txBody>
        </p:sp>
        <p:sp>
          <p:nvSpPr>
            <p:cNvPr id="17" name="Rechthoekige driehoek 16">
              <a:extLst>
                <a:ext uri="{FF2B5EF4-FFF2-40B4-BE49-F238E27FC236}">
                  <a16:creationId xmlns:a16="http://schemas.microsoft.com/office/drawing/2014/main" id="{BC748BF4-CD1F-4FA4-9E54-250CF9723D32}"/>
                </a:ext>
              </a:extLst>
            </p:cNvPr>
            <p:cNvSpPr/>
            <p:nvPr/>
          </p:nvSpPr>
          <p:spPr>
            <a:xfrm flipV="1">
              <a:off x="4536000" y="288000"/>
              <a:ext cx="1785506" cy="6264000"/>
            </a:xfrm>
            <a:prstGeom prst="rtTriangle">
              <a:avLst/>
            </a:prstGeom>
            <a:grpFill/>
            <a:ln w="6350" cap="flat" cmpd="sng" algn="ctr">
              <a:noFill/>
              <a:prstDash val="solid"/>
              <a:miter lim="800000"/>
            </a:ln>
            <a:effectLst/>
          </p:spPr>
          <p:txBody>
            <a:bodyPr rtlCol="0" anchor="ctr"/>
            <a:lstStyle/>
            <a:p>
              <a:pPr algn="ctr">
                <a:defRPr/>
              </a:pPr>
              <a:endParaRPr lang="nl-NL" sz="1351" kern="0">
                <a:solidFill>
                  <a:sysClr val="window" lastClr="FFFFFF"/>
                </a:solidFill>
              </a:endParaRPr>
            </a:p>
          </p:txBody>
        </p:sp>
      </p:grpSp>
      <p:grpSp>
        <p:nvGrpSpPr>
          <p:cNvPr id="18" name="Groep 17">
            <a:extLst>
              <a:ext uri="{FF2B5EF4-FFF2-40B4-BE49-F238E27FC236}">
                <a16:creationId xmlns:a16="http://schemas.microsoft.com/office/drawing/2014/main" id="{B5D538AC-D2B9-4D1F-9889-CE5B8827012E}"/>
              </a:ext>
            </a:extLst>
          </p:cNvPr>
          <p:cNvGrpSpPr/>
          <p:nvPr userDrawn="1"/>
        </p:nvGrpSpPr>
        <p:grpSpPr>
          <a:xfrm>
            <a:off x="8862143" y="197610"/>
            <a:ext cx="3109493" cy="539811"/>
            <a:chOff x="5977283" y="197609"/>
            <a:chExt cx="3001443" cy="720000"/>
          </a:xfrm>
        </p:grpSpPr>
        <p:sp>
          <p:nvSpPr>
            <p:cNvPr id="19" name="Rechthoek 18">
              <a:extLst>
                <a:ext uri="{FF2B5EF4-FFF2-40B4-BE49-F238E27FC236}">
                  <a16:creationId xmlns:a16="http://schemas.microsoft.com/office/drawing/2014/main" id="{13B07B94-8D2A-421F-8766-6FFEFB9DAA5C}"/>
                </a:ext>
              </a:extLst>
            </p:cNvPr>
            <p:cNvSpPr/>
            <p:nvPr/>
          </p:nvSpPr>
          <p:spPr>
            <a:xfrm>
              <a:off x="5977283" y="197609"/>
              <a:ext cx="1506882" cy="72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1"/>
            </a:p>
          </p:txBody>
        </p:sp>
        <p:pic>
          <p:nvPicPr>
            <p:cNvPr id="20" name="Afbeelding 19">
              <a:extLst>
                <a:ext uri="{FF2B5EF4-FFF2-40B4-BE49-F238E27FC236}">
                  <a16:creationId xmlns:a16="http://schemas.microsoft.com/office/drawing/2014/main" id="{E5311FAB-E0BB-42E4-804A-16C1ECEBA8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8491" y="197609"/>
              <a:ext cx="1850235" cy="720000"/>
            </a:xfrm>
            <a:prstGeom prst="rect">
              <a:avLst/>
            </a:prstGeom>
          </p:spPr>
        </p:pic>
        <p:pic>
          <p:nvPicPr>
            <p:cNvPr id="21" name="Afbeelding 20">
              <a:extLst>
                <a:ext uri="{FF2B5EF4-FFF2-40B4-BE49-F238E27FC236}">
                  <a16:creationId xmlns:a16="http://schemas.microsoft.com/office/drawing/2014/main" id="{9A35B815-4520-4D2D-A170-C9B6BAE0CA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0383"/>
            <a:stretch/>
          </p:blipFill>
          <p:spPr>
            <a:xfrm>
              <a:off x="5977283" y="254759"/>
              <a:ext cx="2160000" cy="645241"/>
            </a:xfrm>
            <a:prstGeom prst="rect">
              <a:avLst/>
            </a:prstGeom>
          </p:spPr>
        </p:pic>
      </p:grpSp>
      <p:pic>
        <p:nvPicPr>
          <p:cNvPr id="22" name="Afbeelding 21">
            <a:extLst>
              <a:ext uri="{FF2B5EF4-FFF2-40B4-BE49-F238E27FC236}">
                <a16:creationId xmlns:a16="http://schemas.microsoft.com/office/drawing/2014/main" id="{327DBDF8-BDA2-4F73-9EAE-C8B5D78B61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6200000">
            <a:off x="-262011" y="5666826"/>
            <a:ext cx="1391873" cy="737573"/>
          </a:xfrm>
          <a:prstGeom prst="rect">
            <a:avLst/>
          </a:prstGeom>
        </p:spPr>
      </p:pic>
    </p:spTree>
    <p:extLst>
      <p:ext uri="{BB962C8B-B14F-4D97-AF65-F5344CB8AC3E}">
        <p14:creationId xmlns:p14="http://schemas.microsoft.com/office/powerpoint/2010/main" val="3511082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2_Titeldia">
    <p:spTree>
      <p:nvGrpSpPr>
        <p:cNvPr id="1" name=""/>
        <p:cNvGrpSpPr/>
        <p:nvPr/>
      </p:nvGrpSpPr>
      <p:grpSpPr>
        <a:xfrm>
          <a:off x="0" y="0"/>
          <a:ext cx="0" cy="0"/>
          <a:chOff x="0" y="0"/>
          <a:chExt cx="0" cy="0"/>
        </a:xfrm>
      </p:grpSpPr>
      <p:grpSp>
        <p:nvGrpSpPr>
          <p:cNvPr id="12" name="Groeperen 11"/>
          <p:cNvGrpSpPr/>
          <p:nvPr userDrawn="1"/>
        </p:nvGrpSpPr>
        <p:grpSpPr>
          <a:xfrm>
            <a:off x="384001" y="288001"/>
            <a:ext cx="11393820" cy="6265475"/>
            <a:chOff x="288000" y="288000"/>
            <a:chExt cx="8545365" cy="6265475"/>
          </a:xfrm>
          <a:solidFill>
            <a:srgbClr val="D26E25"/>
          </a:solidFill>
        </p:grpSpPr>
        <p:sp>
          <p:nvSpPr>
            <p:cNvPr id="10" name="Rechthoek 9"/>
            <p:cNvSpPr>
              <a:spLocks/>
            </p:cNvSpPr>
            <p:nvPr userDrawn="1"/>
          </p:nvSpPr>
          <p:spPr>
            <a:xfrm>
              <a:off x="288000" y="288000"/>
              <a:ext cx="6767999" cy="6265475"/>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n>
                  <a:solidFill>
                    <a:srgbClr val="543F5E"/>
                  </a:solidFill>
                </a:ln>
              </a:endParaRPr>
            </a:p>
          </p:txBody>
        </p:sp>
        <p:sp>
          <p:nvSpPr>
            <p:cNvPr id="11" name="Rechthoekige driehoek 10"/>
            <p:cNvSpPr/>
            <p:nvPr userDrawn="1"/>
          </p:nvSpPr>
          <p:spPr>
            <a:xfrm>
              <a:off x="7047859" y="288000"/>
              <a:ext cx="1785506" cy="6264000"/>
            </a:xfrm>
            <a:prstGeom prst="rtTriangl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n>
                  <a:solidFill>
                    <a:srgbClr val="543F5E"/>
                  </a:solidFill>
                </a:ln>
              </a:endParaRPr>
            </a:p>
          </p:txBody>
        </p:sp>
      </p:grpSp>
      <p:sp>
        <p:nvSpPr>
          <p:cNvPr id="2" name="Titel 1"/>
          <p:cNvSpPr>
            <a:spLocks noGrp="1"/>
          </p:cNvSpPr>
          <p:nvPr>
            <p:ph type="ctrTitle"/>
          </p:nvPr>
        </p:nvSpPr>
        <p:spPr>
          <a:xfrm>
            <a:off x="3072000" y="2520001"/>
            <a:ext cx="7122776" cy="1579711"/>
          </a:xfrm>
        </p:spPr>
        <p:txBody>
          <a:bodyPr anchor="b" anchorCtr="0">
            <a:noAutofit/>
          </a:bodyPr>
          <a:lstStyle>
            <a:lvl1pPr algn="l">
              <a:lnSpc>
                <a:spcPts val="5400"/>
              </a:lnSpc>
              <a:defRPr sz="5400" b="0" i="0">
                <a:solidFill>
                  <a:schemeClr val="bg1"/>
                </a:solidFill>
                <a:latin typeface="Calibri"/>
                <a:cs typeface="Calibri"/>
              </a:defRPr>
            </a:lvl1pPr>
          </a:lstStyle>
          <a:p>
            <a:r>
              <a:rPr lang="nl-NL"/>
              <a:t>Titelstijl van model bewerken</a:t>
            </a:r>
            <a:endParaRPr lang="nl-BE" dirty="0"/>
          </a:p>
        </p:txBody>
      </p:sp>
      <p:sp>
        <p:nvSpPr>
          <p:cNvPr id="3" name="Ondertitel 2"/>
          <p:cNvSpPr>
            <a:spLocks noGrp="1"/>
          </p:cNvSpPr>
          <p:nvPr>
            <p:ph type="subTitle" idx="1"/>
          </p:nvPr>
        </p:nvSpPr>
        <p:spPr>
          <a:xfrm>
            <a:off x="3072000" y="4174702"/>
            <a:ext cx="7139475" cy="1053708"/>
          </a:xfrm>
          <a:prstGeom prst="rect">
            <a:avLst/>
          </a:prstGeom>
        </p:spPr>
        <p:txBody>
          <a:bodyPr bIns="0">
            <a:noAutofit/>
          </a:bodyPr>
          <a:lstStyle>
            <a:lvl1pPr marL="0" indent="0" algn="l">
              <a:lnSpc>
                <a:spcPts val="1760"/>
              </a:lnSpc>
              <a:buNone/>
              <a:defRPr sz="1580">
                <a:solidFill>
                  <a:schemeClr val="bg1"/>
                </a:solidFill>
                <a:latin typeface="Calibri"/>
                <a:cs typeface="Calibri"/>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dirty="0"/>
          </a:p>
        </p:txBody>
      </p:sp>
      <p:sp>
        <p:nvSpPr>
          <p:cNvPr id="13" name="Tijdelijke aanduiding voor tekst 2"/>
          <p:cNvSpPr>
            <a:spLocks noGrp="1"/>
          </p:cNvSpPr>
          <p:nvPr>
            <p:ph idx="12" hasCustomPrompt="1"/>
          </p:nvPr>
        </p:nvSpPr>
        <p:spPr>
          <a:xfrm>
            <a:off x="672001" y="6044105"/>
            <a:ext cx="6364320" cy="352800"/>
          </a:xfrm>
          <a:prstGeom prst="rect">
            <a:avLst/>
          </a:prstGeom>
        </p:spPr>
        <p:txBody>
          <a:bodyPr vert="horz" lIns="0" tIns="0" rIns="0" bIns="0" rtlCol="0" anchor="t" anchorCtr="0">
            <a:noAutofit/>
          </a:bodyPr>
          <a:lstStyle>
            <a:lvl1pPr marL="0" indent="0">
              <a:buFontTx/>
              <a:buNone/>
              <a:defRPr sz="1700">
                <a:solidFill>
                  <a:schemeClr val="bg1"/>
                </a:solidFill>
                <a:latin typeface="Calibri"/>
                <a:cs typeface="Calibri"/>
              </a:defRPr>
            </a:lvl1pPr>
            <a:lvl5pPr>
              <a:defRPr>
                <a:solidFill>
                  <a:schemeClr val="bg1"/>
                </a:solidFill>
                <a:latin typeface="FlandersArtSans-Regular" panose="00000500000000000000" pitchFamily="2" charset="0"/>
              </a:defRPr>
            </a:lvl5pPr>
          </a:lstStyle>
          <a:p>
            <a:pPr lvl="0"/>
            <a:r>
              <a:rPr lang="nl-NL" dirty="0"/>
              <a:t>KLIK OM DE MODELSTIJLEN TE BEWERKEN</a:t>
            </a:r>
          </a:p>
          <a:p>
            <a:pPr lvl="4"/>
            <a:endParaRPr lang="nl-BE" dirty="0"/>
          </a:p>
        </p:txBody>
      </p:sp>
      <p:pic>
        <p:nvPicPr>
          <p:cNvPr id="15" name="Afbeelding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001" y="576000"/>
            <a:ext cx="2439671" cy="720000"/>
          </a:xfrm>
          <a:prstGeom prst="rect">
            <a:avLst/>
          </a:prstGeom>
        </p:spPr>
      </p:pic>
      <p:pic>
        <p:nvPicPr>
          <p:cNvPr id="9" name="Afbeelding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24143" y="626802"/>
            <a:ext cx="2880000" cy="719999"/>
          </a:xfrm>
          <a:prstGeom prst="rect">
            <a:avLst/>
          </a:prstGeom>
        </p:spPr>
      </p:pic>
    </p:spTree>
    <p:extLst>
      <p:ext uri="{BB962C8B-B14F-4D97-AF65-F5344CB8AC3E}">
        <p14:creationId xmlns:p14="http://schemas.microsoft.com/office/powerpoint/2010/main" val="401875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1728000" y="756000"/>
            <a:ext cx="9888000" cy="1116000"/>
          </a:xfrm>
        </p:spPr>
        <p:txBody>
          <a:bodyPr anchor="t" anchorCtr="0"/>
          <a:lstStyle>
            <a:lvl1pPr>
              <a:defRPr b="0" i="0">
                <a:latin typeface="Calibri"/>
                <a:cs typeface="Calibri"/>
              </a:defRPr>
            </a:lvl1pPr>
          </a:lstStyle>
          <a:p>
            <a:r>
              <a:rPr lang="nl-NL"/>
              <a:t>Klik om de stijl te bewerken</a:t>
            </a:r>
            <a:endParaRPr lang="nl-BE"/>
          </a:p>
        </p:txBody>
      </p:sp>
      <p:sp>
        <p:nvSpPr>
          <p:cNvPr id="3" name="Tijdelijke aanduiding voor inhoud 2"/>
          <p:cNvSpPr>
            <a:spLocks noGrp="1"/>
          </p:cNvSpPr>
          <p:nvPr>
            <p:ph sz="half" idx="1"/>
          </p:nvPr>
        </p:nvSpPr>
        <p:spPr>
          <a:xfrm>
            <a:off x="1728000" y="1908000"/>
            <a:ext cx="4944000" cy="3780000"/>
          </a:xfrm>
        </p:spPr>
        <p:txBody>
          <a:bodyPr bIns="0"/>
          <a:lstStyle>
            <a:lvl1pPr>
              <a:spcBef>
                <a:spcPts val="300"/>
              </a:spcBef>
              <a:defRPr sz="2000">
                <a:latin typeface="Calibri"/>
                <a:cs typeface="Calibri"/>
              </a:defRPr>
            </a:lvl1pPr>
            <a:lvl2pPr>
              <a:spcBef>
                <a:spcPts val="300"/>
              </a:spcBef>
              <a:defRPr sz="2000">
                <a:solidFill>
                  <a:schemeClr val="bg1">
                    <a:lumMod val="50000"/>
                  </a:schemeClr>
                </a:solidFill>
                <a:latin typeface="Calibri"/>
                <a:cs typeface="Calibri"/>
              </a:defRPr>
            </a:lvl2pPr>
            <a:lvl3pPr>
              <a:spcBef>
                <a:spcPts val="300"/>
              </a:spcBef>
              <a:defRPr sz="1800">
                <a:latin typeface="Calibri"/>
                <a:cs typeface="Calibri"/>
              </a:defRPr>
            </a:lvl3pPr>
            <a:lvl4pPr>
              <a:spcBef>
                <a:spcPts val="300"/>
              </a:spcBef>
              <a:defRPr sz="1800">
                <a:latin typeface="Calibri"/>
                <a:cs typeface="Calibri"/>
              </a:defRPr>
            </a:lvl4pPr>
            <a:lvl5pPr>
              <a:spcBef>
                <a:spcPts val="300"/>
              </a:spcBef>
              <a:defRPr sz="1800">
                <a:latin typeface="Calibri"/>
                <a:cs typeface="Calibri"/>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ianummer 6"/>
          <p:cNvSpPr>
            <a:spLocks noGrp="1"/>
          </p:cNvSpPr>
          <p:nvPr>
            <p:ph type="sldNum" sz="quarter" idx="12"/>
          </p:nvPr>
        </p:nvSpPr>
        <p:spPr>
          <a:xfrm>
            <a:off x="9168019"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8/08/2025</a:t>
            </a:fld>
            <a:r>
              <a:rPr lang="nl-BE"/>
              <a:t> </a:t>
            </a:r>
            <a:r>
              <a:rPr lang="nl-BE" b="1"/>
              <a:t>│</a:t>
            </a:r>
            <a:fld id="{B263F6C6-2226-4286-8995-C42CB1E7C290}" type="slidenum">
              <a:rPr lang="nl-BE" smtClean="0"/>
              <a:pPr/>
              <a:t>‹nr.›</a:t>
            </a:fld>
            <a:endParaRPr lang="nl-BE"/>
          </a:p>
        </p:txBody>
      </p:sp>
      <p:sp>
        <p:nvSpPr>
          <p:cNvPr id="10" name="Tijdelijke aanduiding voor inhoud 3"/>
          <p:cNvSpPr>
            <a:spLocks noGrp="1"/>
          </p:cNvSpPr>
          <p:nvPr>
            <p:ph sz="half" idx="13"/>
          </p:nvPr>
        </p:nvSpPr>
        <p:spPr>
          <a:xfrm>
            <a:off x="6720000" y="1908000"/>
            <a:ext cx="4896000" cy="3780000"/>
          </a:xfrm>
        </p:spPr>
        <p:txBody>
          <a:bodyPr bIns="0"/>
          <a:lstStyle>
            <a:lvl1pPr>
              <a:defRPr sz="2000">
                <a:latin typeface="Calibri"/>
                <a:cs typeface="Calibri"/>
              </a:defRPr>
            </a:lvl1pPr>
            <a:lvl2pPr>
              <a:spcBef>
                <a:spcPts val="300"/>
              </a:spcBef>
              <a:defRPr sz="2000">
                <a:solidFill>
                  <a:schemeClr val="bg1">
                    <a:lumMod val="50000"/>
                  </a:schemeClr>
                </a:solidFill>
                <a:latin typeface="Calibri"/>
                <a:cs typeface="Calibri"/>
              </a:defRPr>
            </a:lvl2pPr>
            <a:lvl3pPr>
              <a:spcBef>
                <a:spcPts val="300"/>
              </a:spcBef>
              <a:defRPr sz="1800">
                <a:latin typeface="Calibri"/>
                <a:cs typeface="Calibri"/>
              </a:defRPr>
            </a:lvl3pPr>
            <a:lvl4pPr>
              <a:spcBef>
                <a:spcPts val="300"/>
              </a:spcBef>
              <a:defRPr sz="1800">
                <a:latin typeface="Calibri"/>
                <a:cs typeface="Calibri"/>
              </a:defRPr>
            </a:lvl4pPr>
            <a:lvl5pPr>
              <a:spcBef>
                <a:spcPts val="300"/>
              </a:spcBef>
              <a:defRPr sz="1800">
                <a:latin typeface="Calibri"/>
                <a:cs typeface="Calibri"/>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3" name="Afbeelding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8001" y="5958000"/>
            <a:ext cx="2545116" cy="720000"/>
          </a:xfrm>
          <a:prstGeom prst="rect">
            <a:avLst/>
          </a:prstGeom>
        </p:spPr>
      </p:pic>
      <p:pic>
        <p:nvPicPr>
          <p:cNvPr id="14" name="Afbeelding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98584" y="6015150"/>
            <a:ext cx="2880000" cy="720000"/>
          </a:xfrm>
          <a:prstGeom prst="rect">
            <a:avLst/>
          </a:prstGeom>
        </p:spPr>
      </p:pic>
      <p:sp>
        <p:nvSpPr>
          <p:cNvPr id="15" name="Rechthoek 14"/>
          <p:cNvSpPr/>
          <p:nvPr userDrawn="1"/>
        </p:nvSpPr>
        <p:spPr>
          <a:xfrm>
            <a:off x="1" y="0"/>
            <a:ext cx="376276" cy="6858000"/>
          </a:xfrm>
          <a:prstGeom prst="rect">
            <a:avLst/>
          </a:prstGeom>
          <a:solidFill>
            <a:srgbClr val="D26E25"/>
          </a:solidFill>
          <a:ln>
            <a:solidFill>
              <a:srgbClr val="D26E2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Tree>
    <p:extLst>
      <p:ext uri="{BB962C8B-B14F-4D97-AF65-F5344CB8AC3E}">
        <p14:creationId xmlns:p14="http://schemas.microsoft.com/office/powerpoint/2010/main" val="1384689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grpSp>
        <p:nvGrpSpPr>
          <p:cNvPr id="4" name="Groeperen 3"/>
          <p:cNvGrpSpPr/>
          <p:nvPr userDrawn="1"/>
        </p:nvGrpSpPr>
        <p:grpSpPr>
          <a:xfrm>
            <a:off x="1979521" y="288001"/>
            <a:ext cx="9828479" cy="6265475"/>
            <a:chOff x="1484640" y="288000"/>
            <a:chExt cx="7371359" cy="6265475"/>
          </a:xfrm>
          <a:solidFill>
            <a:srgbClr val="D26E25"/>
          </a:solidFill>
        </p:grpSpPr>
        <p:sp>
          <p:nvSpPr>
            <p:cNvPr id="8" name="Rechthoek 7"/>
            <p:cNvSpPr>
              <a:spLocks/>
            </p:cNvSpPr>
            <p:nvPr userDrawn="1"/>
          </p:nvSpPr>
          <p:spPr>
            <a:xfrm>
              <a:off x="3277896" y="288000"/>
              <a:ext cx="5578103" cy="6265475"/>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n>
                  <a:solidFill>
                    <a:srgbClr val="543F5E"/>
                  </a:solidFill>
                </a:ln>
              </a:endParaRPr>
            </a:p>
          </p:txBody>
        </p:sp>
        <p:sp>
          <p:nvSpPr>
            <p:cNvPr id="10" name="Rechthoekige driehoek 9"/>
            <p:cNvSpPr/>
            <p:nvPr userDrawn="1"/>
          </p:nvSpPr>
          <p:spPr>
            <a:xfrm flipH="1">
              <a:off x="1484640" y="288000"/>
              <a:ext cx="1800000" cy="6264000"/>
            </a:xfrm>
            <a:prstGeom prst="rtTriangl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n>
                  <a:solidFill>
                    <a:srgbClr val="543F5E"/>
                  </a:solidFill>
                </a:ln>
              </a:endParaRPr>
            </a:p>
          </p:txBody>
        </p:sp>
      </p:grpSp>
      <p:sp>
        <p:nvSpPr>
          <p:cNvPr id="2" name="Titel 1"/>
          <p:cNvSpPr>
            <a:spLocks noGrp="1"/>
          </p:cNvSpPr>
          <p:nvPr>
            <p:ph type="ctrTitle" hasCustomPrompt="1"/>
          </p:nvPr>
        </p:nvSpPr>
        <p:spPr>
          <a:xfrm>
            <a:off x="5328069" y="2104574"/>
            <a:ext cx="5088000" cy="2484000"/>
          </a:xfrm>
        </p:spPr>
        <p:txBody>
          <a:bodyPr anchor="t" anchorCtr="0">
            <a:noAutofit/>
          </a:bodyPr>
          <a:lstStyle>
            <a:lvl1pPr algn="l">
              <a:lnSpc>
                <a:spcPts val="5400"/>
              </a:lnSpc>
              <a:defRPr sz="5400" baseline="0">
                <a:solidFill>
                  <a:schemeClr val="bg1"/>
                </a:solidFill>
                <a:latin typeface="Calibri"/>
                <a:cs typeface="Calibri"/>
              </a:defRPr>
            </a:lvl1pPr>
          </a:lstStyle>
          <a:p>
            <a:r>
              <a:rPr lang="nl-NL"/>
              <a:t>Klik om de stijl te bewerken</a:t>
            </a:r>
            <a:endParaRPr lang="nl-BE"/>
          </a:p>
        </p:txBody>
      </p:sp>
      <p:sp>
        <p:nvSpPr>
          <p:cNvPr id="3" name="Ondertitel 2"/>
          <p:cNvSpPr>
            <a:spLocks noGrp="1"/>
          </p:cNvSpPr>
          <p:nvPr>
            <p:ph type="subTitle" idx="1"/>
          </p:nvPr>
        </p:nvSpPr>
        <p:spPr>
          <a:xfrm>
            <a:off x="5334443" y="4631622"/>
            <a:ext cx="5088000" cy="1224000"/>
          </a:xfrm>
          <a:prstGeom prst="rect">
            <a:avLst/>
          </a:prstGeom>
        </p:spPr>
        <p:txBody>
          <a:bodyPr bIns="0">
            <a:noAutofit/>
          </a:bodyPr>
          <a:lstStyle>
            <a:lvl1pPr marL="0" indent="0" algn="l">
              <a:lnSpc>
                <a:spcPts val="1760"/>
              </a:lnSpc>
              <a:spcBef>
                <a:spcPts val="0"/>
              </a:spcBef>
              <a:buNone/>
              <a:defRPr sz="1580">
                <a:solidFill>
                  <a:schemeClr val="bg1"/>
                </a:solidFill>
                <a:latin typeface="Calibri"/>
                <a:cs typeface="Calibri"/>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6" name="Afbeelding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8001" y="576000"/>
            <a:ext cx="2545119" cy="720000"/>
          </a:xfrm>
          <a:prstGeom prst="rect">
            <a:avLst/>
          </a:prstGeom>
        </p:spPr>
      </p:pic>
      <p:sp>
        <p:nvSpPr>
          <p:cNvPr id="12" name="Tijdelijke aanduiding voor tekst 2"/>
          <p:cNvSpPr>
            <a:spLocks noGrp="1"/>
          </p:cNvSpPr>
          <p:nvPr>
            <p:ph idx="12" hasCustomPrompt="1"/>
          </p:nvPr>
        </p:nvSpPr>
        <p:spPr>
          <a:xfrm>
            <a:off x="4848029" y="6044105"/>
            <a:ext cx="6364320" cy="352800"/>
          </a:xfrm>
          <a:prstGeom prst="rect">
            <a:avLst/>
          </a:prstGeom>
        </p:spPr>
        <p:txBody>
          <a:bodyPr vert="horz" lIns="0" tIns="0" rIns="0" bIns="0" rtlCol="0" anchor="t" anchorCtr="0">
            <a:noAutofit/>
          </a:bodyPr>
          <a:lstStyle>
            <a:lvl1pPr marL="0" indent="0" algn="r">
              <a:buFontTx/>
              <a:buNone/>
              <a:defRPr sz="1700">
                <a:solidFill>
                  <a:schemeClr val="bg1"/>
                </a:solidFill>
                <a:latin typeface="Calibri"/>
                <a:cs typeface="Calibri"/>
              </a:defRPr>
            </a:lvl1pPr>
            <a:lvl5pPr algn="r">
              <a:defRPr>
                <a:solidFill>
                  <a:schemeClr val="bg1"/>
                </a:solidFill>
                <a:latin typeface="FlandersArtSans-Regular" panose="00000500000000000000" pitchFamily="2" charset="0"/>
              </a:defRPr>
            </a:lvl5pPr>
          </a:lstStyle>
          <a:p>
            <a:pPr lvl="0"/>
            <a:r>
              <a:rPr lang="nl-NL"/>
              <a:t>KLIK OM DE MODELSTIJLEN TE BEWERKEN</a:t>
            </a:r>
          </a:p>
          <a:p>
            <a:pPr lvl="4"/>
            <a:endParaRPr lang="nl-BE"/>
          </a:p>
        </p:txBody>
      </p:sp>
      <p:pic>
        <p:nvPicPr>
          <p:cNvPr id="14" name="Afbeelding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71372" y="576000"/>
            <a:ext cx="2880000" cy="720000"/>
          </a:xfrm>
          <a:prstGeom prst="rect">
            <a:avLst/>
          </a:prstGeom>
        </p:spPr>
      </p:pic>
    </p:spTree>
    <p:extLst>
      <p:ext uri="{BB962C8B-B14F-4D97-AF65-F5344CB8AC3E}">
        <p14:creationId xmlns:p14="http://schemas.microsoft.com/office/powerpoint/2010/main" val="338421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19"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8/08/2025</a:t>
            </a:fld>
            <a:r>
              <a:rPr lang="nl-BE"/>
              <a:t> </a:t>
            </a:r>
            <a:r>
              <a:rPr lang="nl-BE" b="1"/>
              <a:t>│</a:t>
            </a:r>
            <a:fld id="{B263F6C6-2226-4286-8995-C42CB1E7C290}" type="slidenum">
              <a:rPr lang="nl-BE" smtClean="0"/>
              <a:pPr/>
              <a:t>‹nr.›</a:t>
            </a:fld>
            <a:endParaRPr lang="nl-BE"/>
          </a:p>
        </p:txBody>
      </p:sp>
      <p:sp>
        <p:nvSpPr>
          <p:cNvPr id="8" name="Titel 1"/>
          <p:cNvSpPr>
            <a:spLocks noGrp="1"/>
          </p:cNvSpPr>
          <p:nvPr>
            <p:ph type="title"/>
          </p:nvPr>
        </p:nvSpPr>
        <p:spPr>
          <a:xfrm>
            <a:off x="1728000" y="756000"/>
            <a:ext cx="9888000" cy="1116000"/>
          </a:xfrm>
        </p:spPr>
        <p:txBody>
          <a:bodyPr anchor="t" anchorCtr="0"/>
          <a:lstStyle>
            <a:lvl1pPr>
              <a:defRPr>
                <a:latin typeface="Calibri"/>
                <a:cs typeface="Calibri"/>
              </a:defRPr>
            </a:lvl1pPr>
          </a:lstStyle>
          <a:p>
            <a:r>
              <a:rPr lang="nl-NL"/>
              <a:t>Klik om de stijl te bewerken</a:t>
            </a:r>
            <a:endParaRPr lang="nl-BE"/>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Calibri"/>
                <a:cs typeface="Calibri"/>
              </a:defRPr>
            </a:lvl1pPr>
            <a:lvl2pPr>
              <a:lnSpc>
                <a:spcPct val="90000"/>
              </a:lnSpc>
              <a:buSzPct val="75000"/>
              <a:buFontTx/>
              <a:buBlip>
                <a:blip r:embed="rId3"/>
              </a:buBlip>
              <a:defRPr sz="2200">
                <a:solidFill>
                  <a:schemeClr val="bg1">
                    <a:lumMod val="50000"/>
                  </a:schemeClr>
                </a:solidFill>
                <a:latin typeface="Calibri"/>
                <a:cs typeface="Calibri"/>
              </a:defRPr>
            </a:lvl2pPr>
            <a:lvl3pPr>
              <a:lnSpc>
                <a:spcPct val="90000"/>
              </a:lnSpc>
              <a:buSzPct val="85000"/>
              <a:defRPr>
                <a:latin typeface="Calibri"/>
                <a:cs typeface="Calibri"/>
              </a:defRPr>
            </a:lvl3pPr>
            <a:lvl4pPr>
              <a:lnSpc>
                <a:spcPct val="90000"/>
              </a:lnSpc>
              <a:defRPr>
                <a:latin typeface="Calibri"/>
                <a:cs typeface="Calibri"/>
              </a:defRPr>
            </a:lvl4pPr>
            <a:lvl5pPr>
              <a:lnSpc>
                <a:spcPct val="90000"/>
              </a:lnSpc>
              <a:defRPr>
                <a:latin typeface="Calibri"/>
                <a:cs typeface="Calibri"/>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3" name="Afbeelding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01" y="5958000"/>
            <a:ext cx="2545116" cy="720000"/>
          </a:xfrm>
          <a:prstGeom prst="rect">
            <a:avLst/>
          </a:prstGeom>
        </p:spPr>
      </p:pic>
      <p:pic>
        <p:nvPicPr>
          <p:cNvPr id="14" name="Afbeelding 1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98584" y="6015150"/>
            <a:ext cx="2880000" cy="720000"/>
          </a:xfrm>
          <a:prstGeom prst="rect">
            <a:avLst/>
          </a:prstGeom>
        </p:spPr>
      </p:pic>
      <p:sp>
        <p:nvSpPr>
          <p:cNvPr id="10" name="Rechthoek 9"/>
          <p:cNvSpPr/>
          <p:nvPr userDrawn="1"/>
        </p:nvSpPr>
        <p:spPr>
          <a:xfrm>
            <a:off x="1" y="0"/>
            <a:ext cx="376276" cy="6858000"/>
          </a:xfrm>
          <a:prstGeom prst="rect">
            <a:avLst/>
          </a:prstGeom>
          <a:solidFill>
            <a:srgbClr val="D26E25"/>
          </a:solidFill>
          <a:ln>
            <a:solidFill>
              <a:srgbClr val="D26E2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Tree>
    <p:extLst>
      <p:ext uri="{BB962C8B-B14F-4D97-AF65-F5344CB8AC3E}">
        <p14:creationId xmlns:p14="http://schemas.microsoft.com/office/powerpoint/2010/main" val="1785133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19"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8/08/2025</a:t>
            </a:fld>
            <a:r>
              <a:rPr lang="nl-BE"/>
              <a:t> </a:t>
            </a:r>
            <a:r>
              <a:rPr lang="nl-BE" b="1"/>
              <a:t>│</a:t>
            </a:r>
            <a:fld id="{B263F6C6-2226-4286-8995-C42CB1E7C290}" type="slidenum">
              <a:rPr lang="nl-BE" smtClean="0"/>
              <a:pPr/>
              <a:t>‹nr.›</a:t>
            </a:fld>
            <a:endParaRPr lang="nl-BE" dirty="0"/>
          </a:p>
        </p:txBody>
      </p:sp>
      <p:sp>
        <p:nvSpPr>
          <p:cNvPr id="8" name="Titel 1"/>
          <p:cNvSpPr>
            <a:spLocks noGrp="1"/>
          </p:cNvSpPr>
          <p:nvPr>
            <p:ph type="title"/>
          </p:nvPr>
        </p:nvSpPr>
        <p:spPr>
          <a:xfrm>
            <a:off x="1728000" y="756000"/>
            <a:ext cx="9888000" cy="1116000"/>
          </a:xfrm>
        </p:spPr>
        <p:txBody>
          <a:bodyPr anchor="t" anchorCtr="0"/>
          <a:lstStyle>
            <a:lvl1pPr>
              <a:defRPr>
                <a:latin typeface="Calibri"/>
                <a:cs typeface="Calibri"/>
              </a:defRPr>
            </a:lvl1pPr>
          </a:lstStyle>
          <a:p>
            <a:r>
              <a:rPr lang="nl-NL"/>
              <a:t>Klik om de stijl te bewerken</a:t>
            </a:r>
            <a:endParaRPr lang="nl-BE" dirty="0"/>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Calibri"/>
                <a:cs typeface="Calibri"/>
              </a:defRPr>
            </a:lvl1pPr>
            <a:lvl2pPr>
              <a:lnSpc>
                <a:spcPct val="90000"/>
              </a:lnSpc>
              <a:buSzPct val="75000"/>
              <a:buFontTx/>
              <a:buBlip>
                <a:blip r:embed="rId3"/>
              </a:buBlip>
              <a:defRPr sz="2200">
                <a:solidFill>
                  <a:schemeClr val="bg1">
                    <a:lumMod val="50000"/>
                  </a:schemeClr>
                </a:solidFill>
                <a:latin typeface="Calibri"/>
                <a:cs typeface="Calibri"/>
              </a:defRPr>
            </a:lvl2pPr>
            <a:lvl3pPr>
              <a:lnSpc>
                <a:spcPct val="90000"/>
              </a:lnSpc>
              <a:buSzPct val="85000"/>
              <a:defRPr>
                <a:latin typeface="Calibri"/>
                <a:cs typeface="Calibri"/>
              </a:defRPr>
            </a:lvl3pPr>
            <a:lvl4pPr>
              <a:lnSpc>
                <a:spcPct val="90000"/>
              </a:lnSpc>
              <a:defRPr>
                <a:latin typeface="Calibri"/>
                <a:cs typeface="Calibri"/>
              </a:defRPr>
            </a:lvl4pPr>
            <a:lvl5pPr>
              <a:lnSpc>
                <a:spcPct val="90000"/>
              </a:lnSpc>
              <a:defRPr>
                <a:latin typeface="Calibri"/>
                <a:cs typeface="Calibri"/>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3" name="Afbeelding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01" y="5958000"/>
            <a:ext cx="2545116" cy="720000"/>
          </a:xfrm>
          <a:prstGeom prst="rect">
            <a:avLst/>
          </a:prstGeom>
        </p:spPr>
      </p:pic>
      <p:pic>
        <p:nvPicPr>
          <p:cNvPr id="14" name="Afbeelding 1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98584" y="6015150"/>
            <a:ext cx="2880000" cy="720000"/>
          </a:xfrm>
          <a:prstGeom prst="rect">
            <a:avLst/>
          </a:prstGeom>
        </p:spPr>
      </p:pic>
      <p:sp>
        <p:nvSpPr>
          <p:cNvPr id="10" name="Rechthoek 9"/>
          <p:cNvSpPr/>
          <p:nvPr userDrawn="1"/>
        </p:nvSpPr>
        <p:spPr>
          <a:xfrm>
            <a:off x="1" y="0"/>
            <a:ext cx="376276" cy="6858000"/>
          </a:xfrm>
          <a:prstGeom prst="rect">
            <a:avLst/>
          </a:prstGeom>
          <a:solidFill>
            <a:srgbClr val="D26E25"/>
          </a:solidFill>
          <a:ln>
            <a:solidFill>
              <a:srgbClr val="D26E2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Tree>
    <p:extLst>
      <p:ext uri="{BB962C8B-B14F-4D97-AF65-F5344CB8AC3E}">
        <p14:creationId xmlns:p14="http://schemas.microsoft.com/office/powerpoint/2010/main" val="2313526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19"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8/08/2025</a:t>
            </a:fld>
            <a:r>
              <a:rPr lang="nl-BE"/>
              <a:t> </a:t>
            </a:r>
            <a:r>
              <a:rPr lang="nl-BE" b="1"/>
              <a:t>│</a:t>
            </a:r>
            <a:fld id="{B263F6C6-2226-4286-8995-C42CB1E7C290}" type="slidenum">
              <a:rPr lang="nl-BE" smtClean="0"/>
              <a:pPr/>
              <a:t>‹nr.›</a:t>
            </a:fld>
            <a:endParaRPr lang="nl-BE" dirty="0"/>
          </a:p>
        </p:txBody>
      </p:sp>
      <p:sp>
        <p:nvSpPr>
          <p:cNvPr id="8" name="Titel 1"/>
          <p:cNvSpPr>
            <a:spLocks noGrp="1"/>
          </p:cNvSpPr>
          <p:nvPr>
            <p:ph type="title"/>
          </p:nvPr>
        </p:nvSpPr>
        <p:spPr>
          <a:xfrm>
            <a:off x="1728000" y="756000"/>
            <a:ext cx="9888000" cy="1116000"/>
          </a:xfrm>
        </p:spPr>
        <p:txBody>
          <a:bodyPr anchor="t" anchorCtr="0"/>
          <a:lstStyle>
            <a:lvl1pPr>
              <a:defRPr>
                <a:latin typeface="Calibri"/>
                <a:cs typeface="Calibri"/>
              </a:defRPr>
            </a:lvl1pPr>
          </a:lstStyle>
          <a:p>
            <a:r>
              <a:rPr lang="nl-NL"/>
              <a:t>Klik om de stijl te bewerken</a:t>
            </a:r>
            <a:endParaRPr lang="nl-BE" dirty="0"/>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Calibri"/>
                <a:cs typeface="Calibri"/>
              </a:defRPr>
            </a:lvl1pPr>
            <a:lvl2pPr>
              <a:lnSpc>
                <a:spcPct val="90000"/>
              </a:lnSpc>
              <a:buSzPct val="75000"/>
              <a:buFontTx/>
              <a:buBlip>
                <a:blip r:embed="rId3"/>
              </a:buBlip>
              <a:defRPr sz="2200">
                <a:solidFill>
                  <a:schemeClr val="bg1">
                    <a:lumMod val="50000"/>
                  </a:schemeClr>
                </a:solidFill>
                <a:latin typeface="Calibri"/>
                <a:cs typeface="Calibri"/>
              </a:defRPr>
            </a:lvl2pPr>
            <a:lvl3pPr>
              <a:lnSpc>
                <a:spcPct val="90000"/>
              </a:lnSpc>
              <a:buSzPct val="85000"/>
              <a:defRPr>
                <a:latin typeface="Calibri"/>
                <a:cs typeface="Calibri"/>
              </a:defRPr>
            </a:lvl3pPr>
            <a:lvl4pPr>
              <a:lnSpc>
                <a:spcPct val="90000"/>
              </a:lnSpc>
              <a:defRPr>
                <a:latin typeface="Calibri"/>
                <a:cs typeface="Calibri"/>
              </a:defRPr>
            </a:lvl4pPr>
            <a:lvl5pPr>
              <a:lnSpc>
                <a:spcPct val="90000"/>
              </a:lnSpc>
              <a:defRPr>
                <a:latin typeface="Calibri"/>
                <a:cs typeface="Calibri"/>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3" name="Afbeelding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01" y="5958000"/>
            <a:ext cx="2545116" cy="720000"/>
          </a:xfrm>
          <a:prstGeom prst="rect">
            <a:avLst/>
          </a:prstGeom>
        </p:spPr>
      </p:pic>
      <p:pic>
        <p:nvPicPr>
          <p:cNvPr id="14" name="Afbeelding 1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98584" y="6015150"/>
            <a:ext cx="2880000" cy="720000"/>
          </a:xfrm>
          <a:prstGeom prst="rect">
            <a:avLst/>
          </a:prstGeom>
        </p:spPr>
      </p:pic>
      <p:sp>
        <p:nvSpPr>
          <p:cNvPr id="10" name="Rechthoek 9"/>
          <p:cNvSpPr/>
          <p:nvPr userDrawn="1"/>
        </p:nvSpPr>
        <p:spPr>
          <a:xfrm>
            <a:off x="1" y="0"/>
            <a:ext cx="376276" cy="6858000"/>
          </a:xfrm>
          <a:prstGeom prst="rect">
            <a:avLst/>
          </a:prstGeom>
          <a:solidFill>
            <a:srgbClr val="D26E25"/>
          </a:solidFill>
          <a:ln>
            <a:solidFill>
              <a:srgbClr val="D26E2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Tree>
    <p:extLst>
      <p:ext uri="{BB962C8B-B14F-4D97-AF65-F5344CB8AC3E}">
        <p14:creationId xmlns:p14="http://schemas.microsoft.com/office/powerpoint/2010/main" val="1614122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4_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19"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8/08/2025</a:t>
            </a:fld>
            <a:r>
              <a:rPr lang="nl-BE"/>
              <a:t> </a:t>
            </a:r>
            <a:r>
              <a:rPr lang="nl-BE" b="1"/>
              <a:t>│</a:t>
            </a:r>
            <a:fld id="{B263F6C6-2226-4286-8995-C42CB1E7C290}" type="slidenum">
              <a:rPr lang="nl-BE" smtClean="0"/>
              <a:pPr/>
              <a:t>‹nr.›</a:t>
            </a:fld>
            <a:endParaRPr lang="nl-BE" dirty="0"/>
          </a:p>
        </p:txBody>
      </p:sp>
      <p:sp>
        <p:nvSpPr>
          <p:cNvPr id="8" name="Titel 1"/>
          <p:cNvSpPr>
            <a:spLocks noGrp="1"/>
          </p:cNvSpPr>
          <p:nvPr>
            <p:ph type="title"/>
          </p:nvPr>
        </p:nvSpPr>
        <p:spPr>
          <a:xfrm>
            <a:off x="1728000" y="756000"/>
            <a:ext cx="9888000" cy="1116000"/>
          </a:xfrm>
        </p:spPr>
        <p:txBody>
          <a:bodyPr anchor="t" anchorCtr="0"/>
          <a:lstStyle>
            <a:lvl1pPr>
              <a:defRPr>
                <a:latin typeface="Calibri"/>
                <a:cs typeface="Calibri"/>
              </a:defRPr>
            </a:lvl1pPr>
          </a:lstStyle>
          <a:p>
            <a:r>
              <a:rPr lang="nl-NL"/>
              <a:t>Klik om de stijl te bewerken</a:t>
            </a:r>
            <a:endParaRPr lang="nl-BE" dirty="0"/>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Calibri"/>
                <a:cs typeface="Calibri"/>
              </a:defRPr>
            </a:lvl1pPr>
            <a:lvl2pPr>
              <a:lnSpc>
                <a:spcPct val="90000"/>
              </a:lnSpc>
              <a:buSzPct val="75000"/>
              <a:buFontTx/>
              <a:buBlip>
                <a:blip r:embed="rId3"/>
              </a:buBlip>
              <a:defRPr sz="2200">
                <a:solidFill>
                  <a:schemeClr val="bg1">
                    <a:lumMod val="50000"/>
                  </a:schemeClr>
                </a:solidFill>
                <a:latin typeface="Calibri"/>
                <a:cs typeface="Calibri"/>
              </a:defRPr>
            </a:lvl2pPr>
            <a:lvl3pPr>
              <a:lnSpc>
                <a:spcPct val="90000"/>
              </a:lnSpc>
              <a:buSzPct val="85000"/>
              <a:defRPr>
                <a:latin typeface="Calibri"/>
                <a:cs typeface="Calibri"/>
              </a:defRPr>
            </a:lvl3pPr>
            <a:lvl4pPr>
              <a:lnSpc>
                <a:spcPct val="90000"/>
              </a:lnSpc>
              <a:defRPr>
                <a:latin typeface="Calibri"/>
                <a:cs typeface="Calibri"/>
              </a:defRPr>
            </a:lvl4pPr>
            <a:lvl5pPr>
              <a:lnSpc>
                <a:spcPct val="90000"/>
              </a:lnSpc>
              <a:defRPr>
                <a:latin typeface="Calibri"/>
                <a:cs typeface="Calibri"/>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3" name="Afbeelding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01" y="5958000"/>
            <a:ext cx="2545116" cy="720000"/>
          </a:xfrm>
          <a:prstGeom prst="rect">
            <a:avLst/>
          </a:prstGeom>
        </p:spPr>
      </p:pic>
      <p:pic>
        <p:nvPicPr>
          <p:cNvPr id="14" name="Afbeelding 1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98584" y="6015150"/>
            <a:ext cx="2880000" cy="720000"/>
          </a:xfrm>
          <a:prstGeom prst="rect">
            <a:avLst/>
          </a:prstGeom>
        </p:spPr>
      </p:pic>
      <p:sp>
        <p:nvSpPr>
          <p:cNvPr id="10" name="Rechthoek 9"/>
          <p:cNvSpPr/>
          <p:nvPr userDrawn="1"/>
        </p:nvSpPr>
        <p:spPr>
          <a:xfrm>
            <a:off x="1" y="0"/>
            <a:ext cx="376276" cy="6858000"/>
          </a:xfrm>
          <a:prstGeom prst="rect">
            <a:avLst/>
          </a:prstGeom>
          <a:solidFill>
            <a:srgbClr val="D26E25"/>
          </a:solidFill>
          <a:ln>
            <a:solidFill>
              <a:srgbClr val="D26E2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Tree>
    <p:extLst>
      <p:ext uri="{BB962C8B-B14F-4D97-AF65-F5344CB8AC3E}">
        <p14:creationId xmlns:p14="http://schemas.microsoft.com/office/powerpoint/2010/main" val="1083916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19"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8/08/2025</a:t>
            </a:fld>
            <a:r>
              <a:rPr lang="nl-BE"/>
              <a:t> </a:t>
            </a:r>
            <a:r>
              <a:rPr lang="nl-BE" b="1"/>
              <a:t>│</a:t>
            </a:r>
            <a:fld id="{B263F6C6-2226-4286-8995-C42CB1E7C290}" type="slidenum">
              <a:rPr lang="nl-BE" smtClean="0"/>
              <a:pPr/>
              <a:t>‹nr.›</a:t>
            </a:fld>
            <a:endParaRPr lang="nl-BE" dirty="0"/>
          </a:p>
        </p:txBody>
      </p:sp>
      <p:sp>
        <p:nvSpPr>
          <p:cNvPr id="8" name="Titel 1"/>
          <p:cNvSpPr>
            <a:spLocks noGrp="1"/>
          </p:cNvSpPr>
          <p:nvPr>
            <p:ph type="title"/>
          </p:nvPr>
        </p:nvSpPr>
        <p:spPr>
          <a:xfrm>
            <a:off x="1728000" y="756000"/>
            <a:ext cx="9888000" cy="1116000"/>
          </a:xfrm>
        </p:spPr>
        <p:txBody>
          <a:bodyPr anchor="t" anchorCtr="0"/>
          <a:lstStyle>
            <a:lvl1pPr>
              <a:defRPr>
                <a:latin typeface="Calibri"/>
                <a:cs typeface="Calibri"/>
              </a:defRPr>
            </a:lvl1pPr>
          </a:lstStyle>
          <a:p>
            <a:r>
              <a:rPr lang="nl-NL"/>
              <a:t>Klik om de stijl te bewerken</a:t>
            </a:r>
            <a:endParaRPr lang="nl-BE" dirty="0"/>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Calibri"/>
                <a:cs typeface="Calibri"/>
              </a:defRPr>
            </a:lvl1pPr>
            <a:lvl2pPr>
              <a:lnSpc>
                <a:spcPct val="90000"/>
              </a:lnSpc>
              <a:buSzPct val="75000"/>
              <a:buFontTx/>
              <a:buBlip>
                <a:blip r:embed="rId3"/>
              </a:buBlip>
              <a:defRPr sz="2200">
                <a:solidFill>
                  <a:schemeClr val="bg1">
                    <a:lumMod val="50000"/>
                  </a:schemeClr>
                </a:solidFill>
                <a:latin typeface="Calibri"/>
                <a:cs typeface="Calibri"/>
              </a:defRPr>
            </a:lvl2pPr>
            <a:lvl3pPr>
              <a:lnSpc>
                <a:spcPct val="90000"/>
              </a:lnSpc>
              <a:buSzPct val="85000"/>
              <a:defRPr>
                <a:latin typeface="Calibri"/>
                <a:cs typeface="Calibri"/>
              </a:defRPr>
            </a:lvl3pPr>
            <a:lvl4pPr>
              <a:lnSpc>
                <a:spcPct val="90000"/>
              </a:lnSpc>
              <a:defRPr>
                <a:latin typeface="Calibri"/>
                <a:cs typeface="Calibri"/>
              </a:defRPr>
            </a:lvl4pPr>
            <a:lvl5pPr>
              <a:lnSpc>
                <a:spcPct val="90000"/>
              </a:lnSpc>
              <a:defRPr>
                <a:latin typeface="Calibri"/>
                <a:cs typeface="Calibri"/>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3" name="Afbeelding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01" y="5958000"/>
            <a:ext cx="2545116" cy="720000"/>
          </a:xfrm>
          <a:prstGeom prst="rect">
            <a:avLst/>
          </a:prstGeom>
        </p:spPr>
      </p:pic>
      <p:pic>
        <p:nvPicPr>
          <p:cNvPr id="14" name="Afbeelding 1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98584" y="6015150"/>
            <a:ext cx="2880000" cy="720000"/>
          </a:xfrm>
          <a:prstGeom prst="rect">
            <a:avLst/>
          </a:prstGeom>
        </p:spPr>
      </p:pic>
      <p:sp>
        <p:nvSpPr>
          <p:cNvPr id="10" name="Rechthoek 9"/>
          <p:cNvSpPr/>
          <p:nvPr userDrawn="1"/>
        </p:nvSpPr>
        <p:spPr>
          <a:xfrm>
            <a:off x="1" y="0"/>
            <a:ext cx="376276" cy="6858000"/>
          </a:xfrm>
          <a:prstGeom prst="rect">
            <a:avLst/>
          </a:prstGeom>
          <a:solidFill>
            <a:srgbClr val="D26E25"/>
          </a:solidFill>
          <a:ln>
            <a:solidFill>
              <a:srgbClr val="D26E2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Tree>
    <p:extLst>
      <p:ext uri="{BB962C8B-B14F-4D97-AF65-F5344CB8AC3E}">
        <p14:creationId xmlns:p14="http://schemas.microsoft.com/office/powerpoint/2010/main" val="39740698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728000" y="756000"/>
            <a:ext cx="9888000" cy="1116000"/>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7" name="Tijdelijke aanduiding voor datum 3"/>
          <p:cNvSpPr>
            <a:spLocks noGrp="1"/>
          </p:cNvSpPr>
          <p:nvPr>
            <p:ph type="dt" sz="half" idx="2"/>
          </p:nvPr>
        </p:nvSpPr>
        <p:spPr>
          <a:xfrm>
            <a:off x="4067833" y="6339600"/>
            <a:ext cx="1200000" cy="360000"/>
          </a:xfrm>
          <a:prstGeom prst="rect">
            <a:avLst/>
          </a:prstGeom>
        </p:spPr>
        <p:txBody>
          <a:bodyPr vert="horz" lIns="91440" tIns="45720" rIns="91440" bIns="45720" rtlCol="0" anchor="ctr"/>
          <a:lstStyle>
            <a:lvl1pPr algn="l">
              <a:defRPr sz="1200">
                <a:solidFill>
                  <a:schemeClr val="tx1">
                    <a:tint val="75000"/>
                  </a:schemeClr>
                </a:solidFill>
                <a:latin typeface="FlandersArtSans-Regular" panose="00000500000000000000" pitchFamily="2" charset="0"/>
              </a:defRPr>
            </a:lvl1pPr>
          </a:lstStyle>
          <a:p>
            <a:fld id="{FD6BEBD5-99F3-4C1B-B5AF-C9279F4847C2}" type="datetimeFigureOut">
              <a:rPr lang="nl-BE" smtClean="0"/>
              <a:pPr/>
              <a:t>8/08/2025</a:t>
            </a:fld>
            <a:endParaRPr lang="nl-BE" dirty="0"/>
          </a:p>
        </p:txBody>
      </p:sp>
      <p:sp>
        <p:nvSpPr>
          <p:cNvPr id="8" name="Tijdelijke aanduiding voor voettekst 4"/>
          <p:cNvSpPr>
            <a:spLocks noGrp="1"/>
          </p:cNvSpPr>
          <p:nvPr>
            <p:ph type="ftr" sz="quarter" idx="3"/>
          </p:nvPr>
        </p:nvSpPr>
        <p:spPr>
          <a:xfrm>
            <a:off x="5324524" y="6339600"/>
            <a:ext cx="2520000" cy="360000"/>
          </a:xfrm>
          <a:prstGeom prst="rect">
            <a:avLst/>
          </a:prstGeom>
        </p:spPr>
        <p:txBody>
          <a:bodyPr vert="horz" lIns="91440" tIns="45720" rIns="91440" bIns="45720" rtlCol="0" anchor="ctr"/>
          <a:lstStyle>
            <a:lvl1pPr algn="ctr">
              <a:defRPr sz="1200">
                <a:solidFill>
                  <a:schemeClr val="tx1">
                    <a:tint val="75000"/>
                  </a:schemeClr>
                </a:solidFill>
                <a:latin typeface="FlandersArtSans-Regular" panose="00000500000000000000" pitchFamily="2" charset="0"/>
              </a:defRPr>
            </a:lvl1pPr>
          </a:lstStyle>
          <a:p>
            <a:endParaRPr lang="nl-BE" dirty="0"/>
          </a:p>
        </p:txBody>
      </p:sp>
      <p:sp>
        <p:nvSpPr>
          <p:cNvPr id="9" name="Tijdelijke aanduiding voor dianummer 5"/>
          <p:cNvSpPr>
            <a:spLocks noGrp="1"/>
          </p:cNvSpPr>
          <p:nvPr>
            <p:ph type="sldNum" sz="quarter" idx="4"/>
          </p:nvPr>
        </p:nvSpPr>
        <p:spPr>
          <a:xfrm>
            <a:off x="7926148" y="6339600"/>
            <a:ext cx="720000" cy="360000"/>
          </a:xfrm>
          <a:prstGeom prst="rect">
            <a:avLst/>
          </a:prstGeom>
        </p:spPr>
        <p:txBody>
          <a:bodyPr vert="horz" lIns="91440" tIns="45720" rIns="91440" bIns="45720" rtlCol="0" anchor="ctr"/>
          <a:lstStyle>
            <a:lvl1pPr algn="r">
              <a:defRPr sz="1100">
                <a:solidFill>
                  <a:schemeClr val="tx1">
                    <a:tint val="75000"/>
                  </a:schemeClr>
                </a:solidFill>
                <a:latin typeface="FlandersArtSans-Regular" panose="00000500000000000000" pitchFamily="2" charset="0"/>
              </a:defRPr>
            </a:lvl1pPr>
          </a:lstStyle>
          <a:p>
            <a:fld id="{492AD3B4-D906-4191-84FB-4FE613E48036}" type="slidenum">
              <a:rPr lang="nl-BE" smtClean="0"/>
              <a:pPr/>
              <a:t>‹nr.›</a:t>
            </a:fld>
            <a:endParaRPr lang="nl-BE" dirty="0"/>
          </a:p>
        </p:txBody>
      </p:sp>
      <p:sp>
        <p:nvSpPr>
          <p:cNvPr id="10" name="Tijdelijke aanduiding voor tekst 2"/>
          <p:cNvSpPr>
            <a:spLocks noGrp="1"/>
          </p:cNvSpPr>
          <p:nvPr>
            <p:ph type="body" idx="1"/>
          </p:nvPr>
        </p:nvSpPr>
        <p:spPr>
          <a:xfrm>
            <a:off x="1728000" y="1915200"/>
            <a:ext cx="9926400" cy="4352400"/>
          </a:xfrm>
          <a:prstGeom prst="rect">
            <a:avLst/>
          </a:prstGeom>
        </p:spPr>
        <p:txBody>
          <a:bodyPr vert="horz" lIns="0" tIns="0" rIns="0" bIns="4572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spTree>
    <p:extLst>
      <p:ext uri="{BB962C8B-B14F-4D97-AF65-F5344CB8AC3E}">
        <p14:creationId xmlns:p14="http://schemas.microsoft.com/office/powerpoint/2010/main" val="541548204"/>
      </p:ext>
    </p:extLst>
  </p:cSld>
  <p:clrMap bg1="lt1" tx1="dk1" bg2="lt2" tx2="dk2" accent1="accent1" accent2="accent2" accent3="accent3" accent4="accent4" accent5="accent5" accent6="accent6" hlink="hlink" folHlink="folHlink"/>
  <p:sldLayoutIdLst>
    <p:sldLayoutId id="2147483764" r:id="rId1"/>
    <p:sldLayoutId id="2147483756" r:id="rId2"/>
  </p:sldLayoutIdLst>
  <p:txStyles>
    <p:titleStyle>
      <a:lvl1pPr algn="l" defTabSz="914400" rtl="0" eaLnBrk="1" latinLnBrk="0" hangingPunct="1">
        <a:lnSpc>
          <a:spcPts val="3800"/>
        </a:lnSpc>
        <a:spcBef>
          <a:spcPct val="0"/>
        </a:spcBef>
        <a:buNone/>
        <a:defRPr sz="3700" kern="1200">
          <a:solidFill>
            <a:schemeClr val="tx1"/>
          </a:solidFill>
          <a:latin typeface="FlandersArtSans-Bold" panose="00000800000000000000" pitchFamily="2" charset="0"/>
          <a:ea typeface="+mj-ea"/>
          <a:cs typeface="+mj-cs"/>
        </a:defRPr>
      </a:lvl1pPr>
    </p:titleStyle>
    <p:bodyStyle>
      <a:lvl1pPr marL="288000" marR="0" indent="-288000" algn="l" defTabSz="914400" rtl="0" eaLnBrk="1" fontAlgn="auto" latinLnBrk="0" hangingPunct="1">
        <a:lnSpc>
          <a:spcPct val="90000"/>
        </a:lnSpc>
        <a:spcBef>
          <a:spcPts val="300"/>
        </a:spcBef>
        <a:spcAft>
          <a:spcPts val="0"/>
        </a:spcAft>
        <a:buClrTx/>
        <a:buSzPct val="90000"/>
        <a:buFontTx/>
        <a:buBlip>
          <a:blip r:embed="rId4"/>
        </a:buBlip>
        <a:tabLst/>
        <a:defRPr sz="2200" kern="1200" spc="0" baseline="0">
          <a:solidFill>
            <a:schemeClr val="tx1"/>
          </a:solidFill>
          <a:latin typeface="Calibri"/>
          <a:ea typeface="+mn-ea"/>
          <a:cs typeface="Calibri"/>
        </a:defRPr>
      </a:lvl1pPr>
      <a:lvl2pPr marL="576000" marR="0" indent="-288000" algn="l" defTabSz="914400" rtl="0" eaLnBrk="1" fontAlgn="auto" latinLnBrk="0" hangingPunct="1">
        <a:lnSpc>
          <a:spcPct val="90000"/>
        </a:lnSpc>
        <a:spcBef>
          <a:spcPts val="300"/>
        </a:spcBef>
        <a:spcAft>
          <a:spcPts val="0"/>
        </a:spcAft>
        <a:buClrTx/>
        <a:buSzPct val="75000"/>
        <a:buFontTx/>
        <a:buBlip>
          <a:blip r:embed="rId5"/>
        </a:buBlip>
        <a:tabLst/>
        <a:defRPr sz="2200" kern="1200" spc="0" baseline="0">
          <a:solidFill>
            <a:srgbClr val="9B9B9B"/>
          </a:solidFill>
          <a:latin typeface="Calibri"/>
          <a:ea typeface="+mn-ea"/>
          <a:cs typeface="Calibri"/>
        </a:defRPr>
      </a:lvl2pPr>
      <a:lvl3pPr marL="864000" marR="0" indent="-288000" algn="l" defTabSz="914400" rtl="0" eaLnBrk="1" fontAlgn="auto" latinLnBrk="0" hangingPunct="1">
        <a:lnSpc>
          <a:spcPct val="90000"/>
        </a:lnSpc>
        <a:spcBef>
          <a:spcPts val="300"/>
        </a:spcBef>
        <a:spcAft>
          <a:spcPts val="0"/>
        </a:spcAft>
        <a:buClrTx/>
        <a:buSzPct val="85000"/>
        <a:buFontTx/>
        <a:buBlip>
          <a:blip r:embed="rId6"/>
        </a:buBlip>
        <a:tabLst/>
        <a:defRPr sz="2000" kern="1200" spc="0" baseline="0">
          <a:solidFill>
            <a:schemeClr val="tx1"/>
          </a:solidFill>
          <a:latin typeface="Calibri"/>
          <a:ea typeface="+mn-ea"/>
          <a:cs typeface="Calibri"/>
        </a:defRPr>
      </a:lvl3pPr>
      <a:lvl4pPr marL="1152000" marR="0" indent="-288000" algn="l" defTabSz="914400" rtl="0" eaLnBrk="1" fontAlgn="auto" latinLnBrk="0" hangingPunct="1">
        <a:lnSpc>
          <a:spcPct val="90000"/>
        </a:lnSpc>
        <a:spcBef>
          <a:spcPts val="300"/>
        </a:spcBef>
        <a:spcAft>
          <a:spcPts val="0"/>
        </a:spcAft>
        <a:buClrTx/>
        <a:buSzPct val="75000"/>
        <a:buFontTx/>
        <a:buBlip>
          <a:blip r:embed="rId7"/>
        </a:buBlip>
        <a:tabLst/>
        <a:defRPr sz="2000" kern="1200" spc="0" baseline="0">
          <a:solidFill>
            <a:schemeClr val="tx1"/>
          </a:solidFill>
          <a:latin typeface="Calibri"/>
          <a:ea typeface="+mn-ea"/>
          <a:cs typeface="Calibri"/>
        </a:defRPr>
      </a:lvl4pPr>
      <a:lvl5pPr marL="1440000" marR="0" indent="-288000" algn="l" defTabSz="914400" rtl="0" eaLnBrk="1" fontAlgn="auto" latinLnBrk="0" hangingPunct="1">
        <a:lnSpc>
          <a:spcPct val="90000"/>
        </a:lnSpc>
        <a:spcBef>
          <a:spcPts val="300"/>
        </a:spcBef>
        <a:spcAft>
          <a:spcPts val="0"/>
        </a:spcAft>
        <a:buClrTx/>
        <a:buSzPct val="90000"/>
        <a:buFontTx/>
        <a:buBlip>
          <a:blip r:embed="rId4"/>
        </a:buBlip>
        <a:tabLst/>
        <a:defRPr sz="2000" kern="1200" spc="0" baseline="0">
          <a:solidFill>
            <a:schemeClr val="tx1"/>
          </a:solidFill>
          <a:latin typeface="Calibri"/>
          <a:ea typeface="+mn-ea"/>
          <a:cs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728000" y="756000"/>
            <a:ext cx="9888000" cy="1116000"/>
          </a:xfrm>
          <a:prstGeom prst="rect">
            <a:avLst/>
          </a:prstGeom>
        </p:spPr>
        <p:txBody>
          <a:bodyPr vert="horz" lIns="0" tIns="0" rIns="0" bIns="0" rtlCol="0" anchor="t" anchorCtr="0">
            <a:noAutofit/>
          </a:bodyPr>
          <a:lstStyle/>
          <a:p>
            <a:r>
              <a:rPr lang="nl-NL"/>
              <a:t>Klik om de stijl te bewerken</a:t>
            </a:r>
            <a:endParaRPr lang="nl-BE"/>
          </a:p>
        </p:txBody>
      </p:sp>
      <p:sp>
        <p:nvSpPr>
          <p:cNvPr id="7" name="Tijdelijke aanduiding voor datum 3"/>
          <p:cNvSpPr>
            <a:spLocks noGrp="1"/>
          </p:cNvSpPr>
          <p:nvPr>
            <p:ph type="dt" sz="half" idx="2"/>
          </p:nvPr>
        </p:nvSpPr>
        <p:spPr>
          <a:xfrm>
            <a:off x="4067833" y="6339600"/>
            <a:ext cx="1200000" cy="360000"/>
          </a:xfrm>
          <a:prstGeom prst="rect">
            <a:avLst/>
          </a:prstGeom>
        </p:spPr>
        <p:txBody>
          <a:bodyPr vert="horz" lIns="91440" tIns="45720" rIns="91440" bIns="45720" rtlCol="0" anchor="ctr"/>
          <a:lstStyle>
            <a:lvl1pPr algn="l">
              <a:defRPr sz="1200">
                <a:solidFill>
                  <a:schemeClr val="tx1">
                    <a:tint val="75000"/>
                  </a:schemeClr>
                </a:solidFill>
                <a:latin typeface="FlandersArtSans-Regular" panose="00000500000000000000" pitchFamily="2" charset="0"/>
              </a:defRPr>
            </a:lvl1pPr>
          </a:lstStyle>
          <a:p>
            <a:endParaRPr lang="nl-BE"/>
          </a:p>
        </p:txBody>
      </p:sp>
      <p:sp>
        <p:nvSpPr>
          <p:cNvPr id="8" name="Tijdelijke aanduiding voor voettekst 4"/>
          <p:cNvSpPr>
            <a:spLocks noGrp="1"/>
          </p:cNvSpPr>
          <p:nvPr>
            <p:ph type="ftr" sz="quarter" idx="3"/>
          </p:nvPr>
        </p:nvSpPr>
        <p:spPr>
          <a:xfrm>
            <a:off x="5324524" y="6339600"/>
            <a:ext cx="2520000" cy="360000"/>
          </a:xfrm>
          <a:prstGeom prst="rect">
            <a:avLst/>
          </a:prstGeom>
        </p:spPr>
        <p:txBody>
          <a:bodyPr vert="horz" lIns="91440" tIns="45720" rIns="91440" bIns="45720" rtlCol="0" anchor="ctr"/>
          <a:lstStyle>
            <a:lvl1pPr algn="ctr">
              <a:defRPr sz="1200">
                <a:solidFill>
                  <a:schemeClr val="tx1">
                    <a:tint val="75000"/>
                  </a:schemeClr>
                </a:solidFill>
                <a:latin typeface="FlandersArtSans-Regular" panose="00000500000000000000" pitchFamily="2" charset="0"/>
              </a:defRPr>
            </a:lvl1pPr>
          </a:lstStyle>
          <a:p>
            <a:endParaRPr lang="nl-BE"/>
          </a:p>
        </p:txBody>
      </p:sp>
      <p:sp>
        <p:nvSpPr>
          <p:cNvPr id="9" name="Tijdelijke aanduiding voor dianummer 5"/>
          <p:cNvSpPr>
            <a:spLocks noGrp="1"/>
          </p:cNvSpPr>
          <p:nvPr>
            <p:ph type="sldNum" sz="quarter" idx="4"/>
          </p:nvPr>
        </p:nvSpPr>
        <p:spPr>
          <a:xfrm>
            <a:off x="7926148" y="6339600"/>
            <a:ext cx="720000" cy="360000"/>
          </a:xfrm>
          <a:prstGeom prst="rect">
            <a:avLst/>
          </a:prstGeom>
        </p:spPr>
        <p:txBody>
          <a:bodyPr vert="horz" lIns="91440" tIns="45720" rIns="91440" bIns="45720" rtlCol="0" anchor="ctr"/>
          <a:lstStyle>
            <a:lvl1pPr algn="r">
              <a:defRPr sz="1100">
                <a:solidFill>
                  <a:schemeClr val="tx1">
                    <a:tint val="75000"/>
                  </a:schemeClr>
                </a:solidFill>
                <a:latin typeface="FlandersArtSans-Regular" panose="00000500000000000000" pitchFamily="2" charset="0"/>
              </a:defRPr>
            </a:lvl1pPr>
          </a:lstStyle>
          <a:p>
            <a:fld id="{492AD3B4-D906-4191-84FB-4FE613E48036}" type="slidenum">
              <a:rPr lang="nl-BE" smtClean="0"/>
              <a:pPr/>
              <a:t>‹nr.›</a:t>
            </a:fld>
            <a:endParaRPr lang="nl-BE"/>
          </a:p>
        </p:txBody>
      </p:sp>
      <p:sp>
        <p:nvSpPr>
          <p:cNvPr id="10" name="Tijdelijke aanduiding voor tekst 2"/>
          <p:cNvSpPr>
            <a:spLocks noGrp="1"/>
          </p:cNvSpPr>
          <p:nvPr>
            <p:ph type="body" idx="1"/>
          </p:nvPr>
        </p:nvSpPr>
        <p:spPr>
          <a:xfrm>
            <a:off x="1728000" y="1915200"/>
            <a:ext cx="9926400" cy="4352400"/>
          </a:xfrm>
          <a:prstGeom prst="rect">
            <a:avLst/>
          </a:prstGeom>
        </p:spPr>
        <p:txBody>
          <a:bodyPr vert="horz" lIns="0" tIns="0" rIns="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 </a:t>
            </a:r>
            <a:endParaRPr lang="nl-BE"/>
          </a:p>
          <a:p>
            <a:pPr lvl="4"/>
            <a:endParaRPr lang="nl-BE"/>
          </a:p>
        </p:txBody>
      </p:sp>
    </p:spTree>
    <p:extLst>
      <p:ext uri="{BB962C8B-B14F-4D97-AF65-F5344CB8AC3E}">
        <p14:creationId xmlns:p14="http://schemas.microsoft.com/office/powerpoint/2010/main" val="541548204"/>
      </p:ext>
    </p:extLst>
  </p:cSld>
  <p:clrMap bg1="lt1" tx1="dk1" bg2="lt2" tx2="dk2" accent1="accent1" accent2="accent2" accent3="accent3" accent4="accent4" accent5="accent5" accent6="accent6" hlink="hlink" folHlink="folHlink"/>
  <p:sldLayoutIdLst>
    <p:sldLayoutId id="2147483940" r:id="rId1"/>
    <p:sldLayoutId id="2147483677" r:id="rId2"/>
    <p:sldLayoutId id="2147483689" r:id="rId3"/>
  </p:sldLayoutIdLst>
  <p:hf hdr="0" ftr="0" dt="0"/>
  <p:txStyles>
    <p:titleStyle>
      <a:lvl1pPr algn="l" defTabSz="914400" rtl="0" eaLnBrk="1" latinLnBrk="0" hangingPunct="1">
        <a:lnSpc>
          <a:spcPts val="3800"/>
        </a:lnSpc>
        <a:spcBef>
          <a:spcPct val="0"/>
        </a:spcBef>
        <a:buNone/>
        <a:defRPr sz="3700" kern="1200">
          <a:solidFill>
            <a:schemeClr val="tx1"/>
          </a:solidFill>
          <a:latin typeface="FlandersArtSans-Bold" panose="00000800000000000000" pitchFamily="2" charset="0"/>
          <a:ea typeface="+mj-ea"/>
          <a:cs typeface="+mj-cs"/>
        </a:defRPr>
      </a:lvl1pPr>
    </p:titleStyle>
    <p:bodyStyle>
      <a:lvl1pPr marL="288000" marR="0" indent="-288000" algn="l" defTabSz="914400" rtl="0" eaLnBrk="1" fontAlgn="auto" latinLnBrk="0" hangingPunct="1">
        <a:lnSpc>
          <a:spcPct val="90000"/>
        </a:lnSpc>
        <a:spcBef>
          <a:spcPts val="300"/>
        </a:spcBef>
        <a:spcAft>
          <a:spcPts val="0"/>
        </a:spcAft>
        <a:buClrTx/>
        <a:buSzPct val="90000"/>
        <a:buFontTx/>
        <a:buBlip>
          <a:blip r:embed="rId5"/>
        </a:buBlip>
        <a:tabLst/>
        <a:defRPr sz="2200" kern="1200" spc="0" baseline="0">
          <a:solidFill>
            <a:schemeClr val="tx1"/>
          </a:solidFill>
          <a:latin typeface="Calibri"/>
          <a:ea typeface="+mn-ea"/>
          <a:cs typeface="Calibri"/>
        </a:defRPr>
      </a:lvl1pPr>
      <a:lvl2pPr marL="576000" marR="0" indent="-288000" algn="l" defTabSz="914400" rtl="0" eaLnBrk="1" fontAlgn="auto" latinLnBrk="0" hangingPunct="1">
        <a:lnSpc>
          <a:spcPct val="90000"/>
        </a:lnSpc>
        <a:spcBef>
          <a:spcPts val="300"/>
        </a:spcBef>
        <a:spcAft>
          <a:spcPts val="0"/>
        </a:spcAft>
        <a:buClrTx/>
        <a:buSzPct val="75000"/>
        <a:buFontTx/>
        <a:buBlip>
          <a:blip r:embed="rId6"/>
        </a:buBlip>
        <a:tabLst/>
        <a:defRPr sz="2200" kern="1200" spc="0" baseline="0">
          <a:solidFill>
            <a:srgbClr val="9B9B9B"/>
          </a:solidFill>
          <a:latin typeface="Calibri"/>
          <a:ea typeface="+mn-ea"/>
          <a:cs typeface="Calibri"/>
        </a:defRPr>
      </a:lvl2pPr>
      <a:lvl3pPr marL="864000" marR="0" indent="-288000" algn="l" defTabSz="914400" rtl="0" eaLnBrk="1" fontAlgn="auto" latinLnBrk="0" hangingPunct="1">
        <a:lnSpc>
          <a:spcPct val="90000"/>
        </a:lnSpc>
        <a:spcBef>
          <a:spcPts val="300"/>
        </a:spcBef>
        <a:spcAft>
          <a:spcPts val="0"/>
        </a:spcAft>
        <a:buClrTx/>
        <a:buSzPct val="85000"/>
        <a:buFontTx/>
        <a:buBlip>
          <a:blip r:embed="rId7"/>
        </a:buBlip>
        <a:tabLst/>
        <a:defRPr sz="2000" kern="1200" spc="0" baseline="0">
          <a:solidFill>
            <a:schemeClr val="tx1"/>
          </a:solidFill>
          <a:latin typeface="Calibri"/>
          <a:ea typeface="+mn-ea"/>
          <a:cs typeface="Calibri"/>
        </a:defRPr>
      </a:lvl3pPr>
      <a:lvl4pPr marL="1152000" marR="0" indent="-288000" algn="l" defTabSz="914400" rtl="0" eaLnBrk="1" fontAlgn="auto" latinLnBrk="0" hangingPunct="1">
        <a:lnSpc>
          <a:spcPct val="90000"/>
        </a:lnSpc>
        <a:spcBef>
          <a:spcPts val="300"/>
        </a:spcBef>
        <a:spcAft>
          <a:spcPts val="0"/>
        </a:spcAft>
        <a:buClrTx/>
        <a:buSzPct val="75000"/>
        <a:buFontTx/>
        <a:buBlip>
          <a:blip r:embed="rId8"/>
        </a:buBlip>
        <a:tabLst/>
        <a:defRPr sz="2000" kern="1200" spc="0" baseline="0">
          <a:solidFill>
            <a:schemeClr val="tx1"/>
          </a:solidFill>
          <a:latin typeface="Calibri"/>
          <a:ea typeface="+mn-ea"/>
          <a:cs typeface="Calibri"/>
        </a:defRPr>
      </a:lvl4pPr>
      <a:lvl5pPr marL="1440000" marR="0" indent="-288000" algn="l" defTabSz="914400" rtl="0" eaLnBrk="1" fontAlgn="auto" latinLnBrk="0" hangingPunct="1">
        <a:lnSpc>
          <a:spcPct val="90000"/>
        </a:lnSpc>
        <a:spcBef>
          <a:spcPts val="300"/>
        </a:spcBef>
        <a:spcAft>
          <a:spcPts val="0"/>
        </a:spcAft>
        <a:buClrTx/>
        <a:buSzPct val="90000"/>
        <a:buFontTx/>
        <a:buBlip>
          <a:blip r:embed="rId5"/>
        </a:buBlip>
        <a:tabLst/>
        <a:defRPr sz="2000" kern="1200" spc="0" baseline="0">
          <a:solidFill>
            <a:schemeClr val="tx1"/>
          </a:solidFill>
          <a:latin typeface="Calibri"/>
          <a:ea typeface="+mn-ea"/>
          <a:cs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FC32E17-471E-433D-97AE-44835A7DF0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00015C79-1CA0-4B51-B50C-5FC06102FB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9AEF89B5-27C8-41BB-BF62-D81DA7FE97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F2224F-A47B-4A0E-97D3-0F1413F9E233}" type="datetimeFigureOut">
              <a:rPr lang="nl-BE" smtClean="0"/>
              <a:t>8/08/2025</a:t>
            </a:fld>
            <a:endParaRPr lang="nl-BE"/>
          </a:p>
        </p:txBody>
      </p:sp>
      <p:sp>
        <p:nvSpPr>
          <p:cNvPr id="5" name="Tijdelijke aanduiding voor voettekst 4">
            <a:extLst>
              <a:ext uri="{FF2B5EF4-FFF2-40B4-BE49-F238E27FC236}">
                <a16:creationId xmlns:a16="http://schemas.microsoft.com/office/drawing/2014/main" id="{D779F362-CDD9-4E75-8C88-9D9F1F1EDF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72F16396-27B2-407D-9092-71D98A066D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0DE56C-3FF3-491E-926F-DE53FC9B0653}" type="slidenum">
              <a:rPr lang="nl-BE" smtClean="0"/>
              <a:t>‹nr.›</a:t>
            </a:fld>
            <a:endParaRPr lang="nl-BE"/>
          </a:p>
        </p:txBody>
      </p:sp>
    </p:spTree>
    <p:extLst>
      <p:ext uri="{BB962C8B-B14F-4D97-AF65-F5344CB8AC3E}">
        <p14:creationId xmlns:p14="http://schemas.microsoft.com/office/powerpoint/2010/main" val="3713903128"/>
      </p:ext>
    </p:extLst>
  </p:cSld>
  <p:clrMap bg1="lt1" tx1="dk1" bg2="lt2" tx2="dk2" accent1="accent1" accent2="accent2" accent3="accent3" accent4="accent4" accent5="accent5" accent6="accent6" hlink="hlink" folHlink="folHlink"/>
  <p:sldLayoutIdLst>
    <p:sldLayoutId id="2147483806" r:id="rId1"/>
    <p:sldLayoutId id="2147483771" r:id="rId2"/>
    <p:sldLayoutId id="214748378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728000" y="756000"/>
            <a:ext cx="9888000" cy="1116000"/>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7" name="Tijdelijke aanduiding voor datum 3"/>
          <p:cNvSpPr>
            <a:spLocks noGrp="1"/>
          </p:cNvSpPr>
          <p:nvPr>
            <p:ph type="dt" sz="half" idx="2"/>
          </p:nvPr>
        </p:nvSpPr>
        <p:spPr>
          <a:xfrm>
            <a:off x="4067833" y="6339600"/>
            <a:ext cx="1200000" cy="360000"/>
          </a:xfrm>
          <a:prstGeom prst="rect">
            <a:avLst/>
          </a:prstGeom>
        </p:spPr>
        <p:txBody>
          <a:bodyPr vert="horz" lIns="91440" tIns="45720" rIns="91440" bIns="45720" rtlCol="0" anchor="ctr"/>
          <a:lstStyle>
            <a:lvl1pPr algn="l">
              <a:defRPr sz="1200">
                <a:solidFill>
                  <a:schemeClr val="tx1">
                    <a:tint val="75000"/>
                  </a:schemeClr>
                </a:solidFill>
                <a:latin typeface="FlandersArtSans-Regular" panose="00000500000000000000" pitchFamily="2" charset="0"/>
              </a:defRPr>
            </a:lvl1pPr>
          </a:lstStyle>
          <a:p>
            <a:fld id="{7842CC37-8364-477B-9FC9-8480AAC806F9}" type="datetime1">
              <a:rPr lang="nl-BE" smtClean="0"/>
              <a:t>8/08/2025</a:t>
            </a:fld>
            <a:endParaRPr lang="nl-BE" dirty="0"/>
          </a:p>
        </p:txBody>
      </p:sp>
      <p:sp>
        <p:nvSpPr>
          <p:cNvPr id="8" name="Tijdelijke aanduiding voor voettekst 4"/>
          <p:cNvSpPr>
            <a:spLocks noGrp="1"/>
          </p:cNvSpPr>
          <p:nvPr>
            <p:ph type="ftr" sz="quarter" idx="3"/>
          </p:nvPr>
        </p:nvSpPr>
        <p:spPr>
          <a:xfrm>
            <a:off x="5324524" y="6339600"/>
            <a:ext cx="2520000" cy="360000"/>
          </a:xfrm>
          <a:prstGeom prst="rect">
            <a:avLst/>
          </a:prstGeom>
        </p:spPr>
        <p:txBody>
          <a:bodyPr vert="horz" lIns="91440" tIns="45720" rIns="91440" bIns="45720" rtlCol="0" anchor="ctr"/>
          <a:lstStyle>
            <a:lvl1pPr algn="ctr">
              <a:defRPr sz="1200">
                <a:solidFill>
                  <a:schemeClr val="tx1">
                    <a:tint val="75000"/>
                  </a:schemeClr>
                </a:solidFill>
                <a:latin typeface="FlandersArtSans-Regular" panose="00000500000000000000" pitchFamily="2" charset="0"/>
              </a:defRPr>
            </a:lvl1pPr>
          </a:lstStyle>
          <a:p>
            <a:endParaRPr lang="nl-BE" dirty="0"/>
          </a:p>
        </p:txBody>
      </p:sp>
      <p:sp>
        <p:nvSpPr>
          <p:cNvPr id="9" name="Tijdelijke aanduiding voor dianummer 5"/>
          <p:cNvSpPr>
            <a:spLocks noGrp="1"/>
          </p:cNvSpPr>
          <p:nvPr>
            <p:ph type="sldNum" sz="quarter" idx="4"/>
          </p:nvPr>
        </p:nvSpPr>
        <p:spPr>
          <a:xfrm>
            <a:off x="7926148" y="6339600"/>
            <a:ext cx="720000" cy="360000"/>
          </a:xfrm>
          <a:prstGeom prst="rect">
            <a:avLst/>
          </a:prstGeom>
        </p:spPr>
        <p:txBody>
          <a:bodyPr vert="horz" lIns="91440" tIns="45720" rIns="91440" bIns="45720" rtlCol="0" anchor="ctr"/>
          <a:lstStyle>
            <a:lvl1pPr algn="r">
              <a:defRPr sz="1100">
                <a:solidFill>
                  <a:schemeClr val="tx1">
                    <a:tint val="75000"/>
                  </a:schemeClr>
                </a:solidFill>
                <a:latin typeface="FlandersArtSans-Regular" panose="00000500000000000000" pitchFamily="2" charset="0"/>
              </a:defRPr>
            </a:lvl1pPr>
          </a:lstStyle>
          <a:p>
            <a:fld id="{492AD3B4-D906-4191-84FB-4FE613E48036}" type="slidenum">
              <a:rPr lang="nl-BE" smtClean="0"/>
              <a:pPr/>
              <a:t>‹nr.›</a:t>
            </a:fld>
            <a:endParaRPr lang="nl-BE" dirty="0"/>
          </a:p>
        </p:txBody>
      </p:sp>
      <p:sp>
        <p:nvSpPr>
          <p:cNvPr id="10" name="Tijdelijke aanduiding voor tekst 2"/>
          <p:cNvSpPr>
            <a:spLocks noGrp="1"/>
          </p:cNvSpPr>
          <p:nvPr>
            <p:ph type="body" idx="1"/>
          </p:nvPr>
        </p:nvSpPr>
        <p:spPr>
          <a:xfrm>
            <a:off x="1728000" y="1915200"/>
            <a:ext cx="9926400" cy="4352400"/>
          </a:xfrm>
          <a:prstGeom prst="rect">
            <a:avLst/>
          </a:prstGeom>
        </p:spPr>
        <p:txBody>
          <a:bodyPr vert="horz" lIns="0" tIns="0" rIns="0" bIns="4572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spTree>
    <p:extLst>
      <p:ext uri="{BB962C8B-B14F-4D97-AF65-F5344CB8AC3E}">
        <p14:creationId xmlns:p14="http://schemas.microsoft.com/office/powerpoint/2010/main" val="3304930526"/>
      </p:ext>
    </p:extLst>
  </p:cSld>
  <p:clrMap bg1="lt1" tx1="dk1" bg2="lt2" tx2="dk2" accent1="accent1" accent2="accent2" accent3="accent3" accent4="accent4" accent5="accent5" accent6="accent6" hlink="hlink" folHlink="folHlink"/>
  <p:sldLayoutIdLst>
    <p:sldLayoutId id="2147483796" r:id="rId1"/>
  </p:sldLayoutIdLst>
  <p:hf hdr="0"/>
  <p:txStyles>
    <p:titleStyle>
      <a:lvl1pPr algn="l" defTabSz="914400" rtl="0" eaLnBrk="1" latinLnBrk="0" hangingPunct="1">
        <a:lnSpc>
          <a:spcPts val="3800"/>
        </a:lnSpc>
        <a:spcBef>
          <a:spcPct val="0"/>
        </a:spcBef>
        <a:buNone/>
        <a:defRPr sz="3700" kern="1200">
          <a:solidFill>
            <a:schemeClr val="tx1"/>
          </a:solidFill>
          <a:latin typeface="FlandersArtSans-Bold" panose="00000800000000000000" pitchFamily="2" charset="0"/>
          <a:ea typeface="+mj-ea"/>
          <a:cs typeface="+mj-cs"/>
        </a:defRPr>
      </a:lvl1pPr>
    </p:titleStyle>
    <p:bodyStyle>
      <a:lvl1pPr marL="288000" marR="0" indent="-288000" algn="l" defTabSz="914400" rtl="0" eaLnBrk="1" fontAlgn="auto" latinLnBrk="0" hangingPunct="1">
        <a:lnSpc>
          <a:spcPct val="90000"/>
        </a:lnSpc>
        <a:spcBef>
          <a:spcPts val="300"/>
        </a:spcBef>
        <a:spcAft>
          <a:spcPts val="0"/>
        </a:spcAft>
        <a:buClrTx/>
        <a:buSzPct val="90000"/>
        <a:buFontTx/>
        <a:buBlip>
          <a:blip r:embed="rId3"/>
        </a:buBlip>
        <a:tabLst/>
        <a:defRPr sz="2200" kern="1200" spc="0" baseline="0">
          <a:solidFill>
            <a:schemeClr val="tx1"/>
          </a:solidFill>
          <a:latin typeface="Calibri"/>
          <a:ea typeface="+mn-ea"/>
          <a:cs typeface="Calibri"/>
        </a:defRPr>
      </a:lvl1pPr>
      <a:lvl2pPr marL="576000" marR="0" indent="-288000" algn="l" defTabSz="914400" rtl="0" eaLnBrk="1" fontAlgn="auto" latinLnBrk="0" hangingPunct="1">
        <a:lnSpc>
          <a:spcPct val="90000"/>
        </a:lnSpc>
        <a:spcBef>
          <a:spcPts val="300"/>
        </a:spcBef>
        <a:spcAft>
          <a:spcPts val="0"/>
        </a:spcAft>
        <a:buClrTx/>
        <a:buSzPct val="75000"/>
        <a:buFontTx/>
        <a:buBlip>
          <a:blip r:embed="rId4"/>
        </a:buBlip>
        <a:tabLst/>
        <a:defRPr sz="2200" kern="1200" spc="0" baseline="0">
          <a:solidFill>
            <a:srgbClr val="9B9B9B"/>
          </a:solidFill>
          <a:latin typeface="Calibri"/>
          <a:ea typeface="+mn-ea"/>
          <a:cs typeface="Calibri"/>
        </a:defRPr>
      </a:lvl2pPr>
      <a:lvl3pPr marL="864000" marR="0" indent="-288000" algn="l" defTabSz="914400" rtl="0" eaLnBrk="1" fontAlgn="auto" latinLnBrk="0" hangingPunct="1">
        <a:lnSpc>
          <a:spcPct val="90000"/>
        </a:lnSpc>
        <a:spcBef>
          <a:spcPts val="300"/>
        </a:spcBef>
        <a:spcAft>
          <a:spcPts val="0"/>
        </a:spcAft>
        <a:buClrTx/>
        <a:buSzPct val="85000"/>
        <a:buFontTx/>
        <a:buBlip>
          <a:blip r:embed="rId5"/>
        </a:buBlip>
        <a:tabLst/>
        <a:defRPr sz="2000" kern="1200" spc="0" baseline="0">
          <a:solidFill>
            <a:schemeClr val="tx1"/>
          </a:solidFill>
          <a:latin typeface="Calibri"/>
          <a:ea typeface="+mn-ea"/>
          <a:cs typeface="Calibri"/>
        </a:defRPr>
      </a:lvl3pPr>
      <a:lvl4pPr marL="1152000" marR="0" indent="-288000" algn="l" defTabSz="914400" rtl="0" eaLnBrk="1" fontAlgn="auto" latinLnBrk="0" hangingPunct="1">
        <a:lnSpc>
          <a:spcPct val="90000"/>
        </a:lnSpc>
        <a:spcBef>
          <a:spcPts val="300"/>
        </a:spcBef>
        <a:spcAft>
          <a:spcPts val="0"/>
        </a:spcAft>
        <a:buClrTx/>
        <a:buSzPct val="75000"/>
        <a:buFontTx/>
        <a:buBlip>
          <a:blip r:embed="rId6"/>
        </a:buBlip>
        <a:tabLst/>
        <a:defRPr sz="2000" kern="1200" spc="0" baseline="0">
          <a:solidFill>
            <a:schemeClr val="tx1"/>
          </a:solidFill>
          <a:latin typeface="Calibri"/>
          <a:ea typeface="+mn-ea"/>
          <a:cs typeface="Calibri"/>
        </a:defRPr>
      </a:lvl4pPr>
      <a:lvl5pPr marL="1440000" marR="0" indent="-288000" algn="l" defTabSz="914400" rtl="0" eaLnBrk="1" fontAlgn="auto" latinLnBrk="0" hangingPunct="1">
        <a:lnSpc>
          <a:spcPct val="90000"/>
        </a:lnSpc>
        <a:spcBef>
          <a:spcPts val="300"/>
        </a:spcBef>
        <a:spcAft>
          <a:spcPts val="0"/>
        </a:spcAft>
        <a:buClrTx/>
        <a:buSzPct val="90000"/>
        <a:buFontTx/>
        <a:buBlip>
          <a:blip r:embed="rId3"/>
        </a:buBlip>
        <a:tabLst/>
        <a:defRPr sz="2000" kern="1200" spc="0" baseline="0">
          <a:solidFill>
            <a:schemeClr val="tx1"/>
          </a:solidFill>
          <a:latin typeface="Calibri"/>
          <a:ea typeface="+mn-ea"/>
          <a:cs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6014D1B-BE45-C091-7544-C087D6A828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BE4ED6B0-1541-396D-2A85-A074EE78B3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CAFDDB1B-7183-DD44-5E0B-A8484EB646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DA4338-8C49-43AE-A975-1B3EDDD54646}" type="datetimeFigureOut">
              <a:rPr lang="nl-BE" smtClean="0"/>
              <a:t>8/08/2025</a:t>
            </a:fld>
            <a:endParaRPr lang="nl-BE"/>
          </a:p>
        </p:txBody>
      </p:sp>
      <p:sp>
        <p:nvSpPr>
          <p:cNvPr id="5" name="Tijdelijke aanduiding voor voettekst 4">
            <a:extLst>
              <a:ext uri="{FF2B5EF4-FFF2-40B4-BE49-F238E27FC236}">
                <a16:creationId xmlns:a16="http://schemas.microsoft.com/office/drawing/2014/main" id="{3C89CF6A-9305-78C5-20DC-A5E034D632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BE"/>
          </a:p>
        </p:txBody>
      </p:sp>
      <p:sp>
        <p:nvSpPr>
          <p:cNvPr id="6" name="Tijdelijke aanduiding voor dianummer 5">
            <a:extLst>
              <a:ext uri="{FF2B5EF4-FFF2-40B4-BE49-F238E27FC236}">
                <a16:creationId xmlns:a16="http://schemas.microsoft.com/office/drawing/2014/main" id="{D0BCAC72-AB92-7A15-B9D0-53001C48C1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28189B3-CBA9-4695-ADE3-30EBB9E61839}" type="slidenum">
              <a:rPr lang="nl-BE" smtClean="0"/>
              <a:t>‹nr.›</a:t>
            </a:fld>
            <a:endParaRPr lang="nl-BE"/>
          </a:p>
        </p:txBody>
      </p:sp>
    </p:spTree>
    <p:extLst>
      <p:ext uri="{BB962C8B-B14F-4D97-AF65-F5344CB8AC3E}">
        <p14:creationId xmlns:p14="http://schemas.microsoft.com/office/powerpoint/2010/main" val="2623510205"/>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eur03.safelinks.protection.outlook.com/?url=https%3A%2F%2Fscholenportaal.aanmelden.vlaanderen%2F&amp;data=05%7C02%7Csibylle.decuyper%40ond.vlaanderen.be%7Cf657cf2a429947b690cd08dd524b3b72%7C0c0338a695614ee8b8d64e89cbd520a0%7C0%7C0%7C638757205624660534%7CUnknown%7CTWFpbGZsb3d8eyJFbXB0eU1hcGkiOnRydWUsIlYiOiIwLjAuMDAwMCIsIlAiOiJXaW4zMiIsIkFOIjoiTWFpbCIsIldUIjoyfQ%3D%3D%7C0%7C%7C%7C&amp;sdata=46ij9ADrcJEM7kq4Oq%2Fem0k39d%2FDhDV40u16X3OshoM%3D&amp;reserved=0" TargetMode="Externa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www.naarschoolinoostende.be/"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hyperlink" Target="http://www.naarschoolinoostende.be/"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11.png"/><Relationship Id="rId7" Type="http://schemas.openxmlformats.org/officeDocument/2006/relationships/customXml" Target="../ink/ink2.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customXml" Target="../ink/ink1.xml"/><Relationship Id="rId4" Type="http://schemas.openxmlformats.org/officeDocument/2006/relationships/image" Target="../media/image12.png"/><Relationship Id="rId9" Type="http://schemas.openxmlformats.org/officeDocument/2006/relationships/customXml" Target="../ink/ink4.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8" Type="http://schemas.openxmlformats.org/officeDocument/2006/relationships/hyperlink" Target="mailto:Sibylle.decuyper@ond.vlaanderen.be" TargetMode="External"/><Relationship Id="rId3" Type="http://schemas.openxmlformats.org/officeDocument/2006/relationships/image" Target="../media/image35.svg"/><Relationship Id="rId7" Type="http://schemas.openxmlformats.org/officeDocument/2006/relationships/image" Target="../media/image4.png"/><Relationship Id="rId2" Type="http://schemas.openxmlformats.org/officeDocument/2006/relationships/image" Target="../media/image34.png"/><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onderwijs.vlaanderen.be/nl/directies-administraties-en-besturen/tools-voor-scholen-en-centra/gebruikersbeheer-onderwijs-en-vorming#rechten-directies"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hyperlink" Target="https://data-onderwijs.vlaanderen.be/documenten/bestanden/handleiding-vlas-rollen-en-rechten-bao-so.pdf"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hyperlink" Target="https://data-onderwijs.vlaanderen.be/edulex/document/15986"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hyperlink" Target="https://data-onderwijs.vlaanderen.be/formulieren/default.aspx?id=5346" TargetMode="External"/><Relationship Id="rId5" Type="http://schemas.openxmlformats.org/officeDocument/2006/relationships/hyperlink" Target="https://data-onderwijs.vlaanderen.be/formulieren/default.aspx?id=19319" TargetMode="External"/><Relationship Id="rId4" Type="http://schemas.openxmlformats.org/officeDocument/2006/relationships/hyperlink" Target="https://data-onderwijs.vlaanderen.be/edulex/document.aspx?docid=14347#2-2" TargetMode="External"/></Relationships>
</file>

<file path=ppt/slides/_rels/slide52.xml.rels><?xml version="1.0" encoding="UTF-8" standalone="yes"?>
<Relationships xmlns="http://schemas.openxmlformats.org/package/2006/relationships"><Relationship Id="rId8" Type="http://schemas.openxmlformats.org/officeDocument/2006/relationships/hyperlink" Target="https://data-onderwijs.vlaanderen.be/documenten/bestanden/ondersteuning-aanmeldingssysteem-inschrijven-leerlingen.pdf" TargetMode="External"/><Relationship Id="rId3" Type="http://schemas.openxmlformats.org/officeDocument/2006/relationships/hyperlink" Target="https://onderwijs.vlaanderen.be/nl/directies-administraties-en-besturen/leerlingenadministratie-basis-en-secundair-onderwijs/leerlingen-inschrijven-in-het-basis-en-secundair-onderwijs/leerlingen-inschrijven-in-het-gewoon-onderwijs/inschrijven-en-aanmelden/aanmeldingssysteem-gewoon-onderwijs/aanmeldingssysteem-in-het-gewoon-onderwijs-wat-voor-wie-en-hoe" TargetMode="External"/><Relationship Id="rId7" Type="http://schemas.openxmlformats.org/officeDocument/2006/relationships/hyperlink" Target="https://data-onderwijs.vlaanderen.be/documenten/bestanden/Vlaams-aanmeldingssysteem-handleiding-opvolgen-na-ROM.pdf" TargetMode="External"/><Relationship Id="rId12" Type="http://schemas.openxmlformats.org/officeDocument/2006/relationships/hyperlink" Target="https://onderwijs.vlaanderen.be/nl/directies-administraties-en-besturen/leerlingenadministratie-basis-en-secundair-onderwijs/leerlingen-inschrijven-in-het-basis-en-secundair-onderwijs/leerlingen-inschrijven-in-het-gewoon-onderwijs/inschrijven-en-aanmelden/aanmeldingssysteem-gewoon-onderwijs/ondersteuning-bij-een-aanmeldingssysteem/aanmeldingssysteem-van-de-vlaamse-overheid-opleidingsaanbod/inschrijvingsrecht-digitale-vraag-en-spreekuren"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hyperlink" Target="https://data-onderwijs.vlaanderen.be/documenten/bestanden/handleiding-vlas-opvolging-tijdens-aanmeldperiode-bao.pdf" TargetMode="External"/><Relationship Id="rId11" Type="http://schemas.openxmlformats.org/officeDocument/2006/relationships/hyperlink" Target="https://eur03.safelinks.protection.outlook.com/?url=https%3A%2F%2Fonderwijs.vlaanderen.be%2Fnl%2Fdirecties-administraties-en-besturen%2Ftools-voor-scholen-en-centra%2Fmijn-onderwijs-voor-directies-en-administraties&amp;data=05%7C02%7Cmaarten.haesaert%40ond.vlaanderen.be%7C83afddf94e8c4c61fd3708dd8408cbf8%7C0c0338a695614ee8b8d64e89cbd520a0%7C0%7C0%7C638811895489677888%7CUnknown%7CTWFpbGZsb3d8eyJFbXB0eU1hcGkiOnRydWUsIlYiOiIwLjAuMDAwMCIsIlAiOiJXaW4zMiIsIkFOIjoiTWFpbCIsIldUIjoyfQ%3D%3D%7C0%7C%7C%7C&amp;sdata=5btC4aNcKrzBV136uqQEbleS72UXUKpiz%2Bd5JkoBX1k%3D&amp;reserved=0" TargetMode="External"/><Relationship Id="rId5" Type="http://schemas.openxmlformats.org/officeDocument/2006/relationships/hyperlink" Target="https://data-onderwijs.vlaanderen.be/documenten/bestanden/handleiding-vlas-voorbereiding-aanmeldperiode-bao.pdf" TargetMode="External"/><Relationship Id="rId10" Type="http://schemas.openxmlformats.org/officeDocument/2006/relationships/hyperlink" Target="https://data-onderwijs.vlaanderen.be/documenten/bestanden/mails-verstuurd-door-aanmeldingssysteem.pdf" TargetMode="External"/><Relationship Id="rId4" Type="http://schemas.openxmlformats.org/officeDocument/2006/relationships/hyperlink" Target="https://data-onderwijs.vlaanderen.be/documenten/bestanden/handleiding-vlas-rollen-en-rechten-bao-so.pdf" TargetMode="External"/><Relationship Id="rId9" Type="http://schemas.openxmlformats.org/officeDocument/2006/relationships/hyperlink" Target="https://data-onderwijs.vlaanderen.be/documenten/bestanden/functionaliteiten-per-rol.pdf" TargetMode="Externa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hyperlink" Target="mailto:sibylle.decuyper@ond.vlaanderen.be"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hyperlink" Target="http://www.naarschoolinoostende.be/"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75097" y="1977740"/>
            <a:ext cx="7122776" cy="1579711"/>
          </a:xfrm>
        </p:spPr>
        <p:txBody>
          <a:bodyPr/>
          <a:lstStyle/>
          <a:p>
            <a:r>
              <a:rPr lang="nl-BE" b="1" dirty="0"/>
              <a:t>Aanmelden en inschrijven in het basisonderwijs </a:t>
            </a:r>
          </a:p>
        </p:txBody>
      </p:sp>
      <p:sp>
        <p:nvSpPr>
          <p:cNvPr id="4" name="Tijdelijke aanduiding voor inhoud 3"/>
          <p:cNvSpPr>
            <a:spLocks noGrp="1"/>
          </p:cNvSpPr>
          <p:nvPr>
            <p:ph idx="12"/>
          </p:nvPr>
        </p:nvSpPr>
        <p:spPr/>
        <p:txBody>
          <a:bodyPr/>
          <a:lstStyle/>
          <a:p>
            <a:endParaRPr lang="nl-BE"/>
          </a:p>
        </p:txBody>
      </p:sp>
      <p:sp>
        <p:nvSpPr>
          <p:cNvPr id="8" name="Ondertitel 7">
            <a:extLst>
              <a:ext uri="{FF2B5EF4-FFF2-40B4-BE49-F238E27FC236}">
                <a16:creationId xmlns:a16="http://schemas.microsoft.com/office/drawing/2014/main" id="{A99AFD0D-295C-A1D6-FD6C-0FB8CA36E92E}"/>
              </a:ext>
            </a:extLst>
          </p:cNvPr>
          <p:cNvSpPr>
            <a:spLocks noGrp="1"/>
          </p:cNvSpPr>
          <p:nvPr>
            <p:ph type="subTitle" idx="1"/>
          </p:nvPr>
        </p:nvSpPr>
        <p:spPr>
          <a:xfrm>
            <a:off x="2659118" y="4456386"/>
            <a:ext cx="7436744" cy="1139886"/>
          </a:xfrm>
        </p:spPr>
        <p:txBody>
          <a:bodyPr/>
          <a:lstStyle/>
          <a:p>
            <a:r>
              <a:rPr lang="nl-BE" sz="5400" dirty="0"/>
              <a:t>Schooljaar 2026-2027</a:t>
            </a:r>
          </a:p>
          <a:p>
            <a:endParaRPr lang="nl-BE" sz="5400" dirty="0"/>
          </a:p>
          <a:p>
            <a:endParaRPr lang="nl-BE" sz="5400" dirty="0"/>
          </a:p>
          <a:p>
            <a:r>
              <a:rPr lang="nl-BE" sz="5400" dirty="0"/>
              <a:t>Infosessie VLAS</a:t>
            </a:r>
          </a:p>
        </p:txBody>
      </p:sp>
    </p:spTree>
    <p:extLst>
      <p:ext uri="{BB962C8B-B14F-4D97-AF65-F5344CB8AC3E}">
        <p14:creationId xmlns:p14="http://schemas.microsoft.com/office/powerpoint/2010/main" val="327313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FDA68-E7D7-2C15-3C45-62B411587147}"/>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170E4893-804B-FBC0-1C6C-4BD0034F497A}"/>
              </a:ext>
            </a:extLst>
          </p:cNvPr>
          <p:cNvSpPr>
            <a:spLocks noGrp="1"/>
          </p:cNvSpPr>
          <p:nvPr>
            <p:ph type="title"/>
          </p:nvPr>
        </p:nvSpPr>
        <p:spPr>
          <a:xfrm>
            <a:off x="1728000" y="756000"/>
            <a:ext cx="9888000" cy="1116000"/>
          </a:xfrm>
        </p:spPr>
        <p:txBody>
          <a:bodyPr anchor="ctr">
            <a:normAutofit/>
          </a:bodyPr>
          <a:lstStyle/>
          <a:p>
            <a:pPr algn="ctr"/>
            <a:r>
              <a:rPr kumimoji="0" lang="nl-BE" sz="3600" b="1" i="0" u="none" strike="noStrike" kern="1200" cap="none" spc="0" normalizeH="0" baseline="0" noProof="0" dirty="0">
                <a:ln>
                  <a:noFill/>
                </a:ln>
                <a:solidFill>
                  <a:srgbClr val="D26E25"/>
                </a:solidFill>
                <a:effectLst/>
                <a:uLnTx/>
                <a:uFillTx/>
              </a:rPr>
              <a:t>Rollen in het scholenportaal (VI)</a:t>
            </a:r>
            <a:endParaRPr lang="nl-BE" sz="3600" b="1" dirty="0">
              <a:solidFill>
                <a:srgbClr val="D26E25"/>
              </a:solidFill>
            </a:endParaRPr>
          </a:p>
        </p:txBody>
      </p:sp>
      <p:sp>
        <p:nvSpPr>
          <p:cNvPr id="10" name="Tijdelijke aanduiding voor inhoud 9">
            <a:extLst>
              <a:ext uri="{FF2B5EF4-FFF2-40B4-BE49-F238E27FC236}">
                <a16:creationId xmlns:a16="http://schemas.microsoft.com/office/drawing/2014/main" id="{39B0A33E-9D21-9457-2DDF-2C274E2C8D04}"/>
              </a:ext>
            </a:extLst>
          </p:cNvPr>
          <p:cNvSpPr>
            <a:spLocks noGrp="1"/>
          </p:cNvSpPr>
          <p:nvPr>
            <p:ph sz="half" idx="1"/>
          </p:nvPr>
        </p:nvSpPr>
        <p:spPr>
          <a:xfrm>
            <a:off x="6767250" y="1915200"/>
            <a:ext cx="4848750" cy="3672000"/>
          </a:xfrm>
        </p:spPr>
        <p:txBody>
          <a:bodyPr>
            <a:normAutofit/>
          </a:bodyPr>
          <a:lstStyle/>
          <a:p>
            <a:pPr marL="342900" indent="-342900">
              <a:buFont typeface="Wingdings" panose="05000000000000000000" pitchFamily="2" charset="2"/>
              <a:buChar char="q"/>
            </a:pPr>
            <a:r>
              <a:rPr lang="nl-BE" dirty="0">
                <a:solidFill>
                  <a:srgbClr val="D26E25"/>
                </a:solidFill>
              </a:rPr>
              <a:t>Schoolmedewerker </a:t>
            </a:r>
          </a:p>
          <a:p>
            <a:pPr>
              <a:spcBef>
                <a:spcPts val="1125"/>
              </a:spcBef>
              <a:buNone/>
            </a:pPr>
            <a:r>
              <a:rPr lang="nl-NL" b="0" i="0" dirty="0">
                <a:effectLst/>
              </a:rPr>
              <a:t> </a:t>
            </a:r>
            <a:r>
              <a:rPr kumimoji="0" lang="nl-BE"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Capaciteit en vrije plaatsen instellen (I)</a:t>
            </a:r>
          </a:p>
          <a:p>
            <a:pPr>
              <a:spcBef>
                <a:spcPts val="1125"/>
              </a:spcBef>
              <a:buNone/>
            </a:pPr>
            <a:endParaRPr kumimoji="0" lang="nl-BE" i="0" u="none" strike="noStrike" kern="1200" cap="none" spc="0" normalizeH="0" baseline="0" noProof="0" dirty="0">
              <a:ln>
                <a:noFill/>
              </a:ln>
              <a:effectLst/>
              <a:uLnTx/>
              <a:uFillTx/>
            </a:endParaRPr>
          </a:p>
          <a:p>
            <a:pPr marL="0" marR="0" lvl="0" indent="0" defTabSz="914400" rtl="0" eaLnBrk="1" fontAlgn="auto" latinLnBrk="0" hangingPunct="1">
              <a:spcBef>
                <a:spcPts val="0"/>
              </a:spcBef>
              <a:spcAft>
                <a:spcPts val="0"/>
              </a:spcAft>
              <a:buClrTx/>
              <a:buSzTx/>
              <a:buFontTx/>
              <a:buNone/>
              <a:tabLst/>
              <a:defRPr/>
            </a:pPr>
            <a:r>
              <a:rPr kumimoji="0" lang="nl-BE" b="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Let op: de schoolbeheerder moet eerst de capaciteitsniveaus aangeduid hebben waarvoor kan aangemeld worden. </a:t>
            </a:r>
          </a:p>
          <a:p>
            <a:pPr marL="0" marR="0" lvl="0" indent="0" defTabSz="914400" rtl="0" eaLnBrk="1" fontAlgn="auto" latinLnBrk="0" hangingPunct="1">
              <a:spcBef>
                <a:spcPts val="0"/>
              </a:spcBef>
              <a:spcAft>
                <a:spcPts val="0"/>
              </a:spcAft>
              <a:buClrTx/>
              <a:buSzTx/>
              <a:buFontTx/>
              <a:buNone/>
              <a:tabLst/>
              <a:defRPr/>
            </a:pPr>
            <a:endParaRPr kumimoji="0" lang="nl-BE" b="0" i="0" u="none" strike="noStrike" kern="1200" cap="none" spc="0" normalizeH="0" baseline="0" noProof="0" dirty="0">
              <a:ln>
                <a:noFill/>
              </a:ln>
              <a:effectLst/>
              <a:uLnTx/>
              <a:uFillTx/>
            </a:endParaRPr>
          </a:p>
          <a:p>
            <a:pPr>
              <a:spcBef>
                <a:spcPts val="1125"/>
              </a:spcBef>
              <a:buNone/>
            </a:pPr>
            <a:endParaRPr lang="nl-NL" i="0" dirty="0">
              <a:effectLst/>
            </a:endParaRPr>
          </a:p>
          <a:p>
            <a:pPr>
              <a:buNone/>
            </a:pPr>
            <a:endParaRPr lang="nl-BE" dirty="0"/>
          </a:p>
        </p:txBody>
      </p:sp>
      <p:pic>
        <p:nvPicPr>
          <p:cNvPr id="2" name="Afbeelding 1">
            <a:extLst>
              <a:ext uri="{FF2B5EF4-FFF2-40B4-BE49-F238E27FC236}">
                <a16:creationId xmlns:a16="http://schemas.microsoft.com/office/drawing/2014/main" id="{55D17C85-1E7E-DD86-83FD-AA726D6A9CF4}"/>
              </a:ext>
            </a:extLst>
          </p:cNvPr>
          <p:cNvPicPr>
            <a:picLocks noChangeAspect="1"/>
          </p:cNvPicPr>
          <p:nvPr/>
        </p:nvPicPr>
        <p:blipFill>
          <a:blip r:embed="rId3"/>
          <a:stretch>
            <a:fillRect/>
          </a:stretch>
        </p:blipFill>
        <p:spPr>
          <a:xfrm>
            <a:off x="1121944" y="2052893"/>
            <a:ext cx="4848750" cy="2375888"/>
          </a:xfrm>
          <a:prstGeom prst="rect">
            <a:avLst/>
          </a:prstGeom>
          <a:noFill/>
        </p:spPr>
      </p:pic>
    </p:spTree>
    <p:extLst>
      <p:ext uri="{BB962C8B-B14F-4D97-AF65-F5344CB8AC3E}">
        <p14:creationId xmlns:p14="http://schemas.microsoft.com/office/powerpoint/2010/main" val="1057206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1D229-004F-4D7D-54CA-1D3F6D6EE988}"/>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DC23AF9D-82DB-B44A-657B-D090695A41CB}"/>
              </a:ext>
            </a:extLst>
          </p:cNvPr>
          <p:cNvSpPr>
            <a:spLocks noGrp="1"/>
          </p:cNvSpPr>
          <p:nvPr>
            <p:ph type="title"/>
          </p:nvPr>
        </p:nvSpPr>
        <p:spPr>
          <a:xfrm>
            <a:off x="1728000" y="756000"/>
            <a:ext cx="9888000" cy="530540"/>
          </a:xfrm>
        </p:spPr>
        <p:txBody>
          <a:bodyPr/>
          <a:lstStyle/>
          <a:p>
            <a:pPr algn="ctr"/>
            <a:r>
              <a:rPr kumimoji="0" lang="nl-BE" sz="3600" b="1" i="0" u="none" strike="noStrike" kern="1200" cap="none" spc="0" normalizeH="0" baseline="0" noProof="0" dirty="0">
                <a:ln>
                  <a:noFill/>
                </a:ln>
                <a:solidFill>
                  <a:srgbClr val="D26E25"/>
                </a:solidFill>
                <a:effectLst/>
                <a:uLnTx/>
                <a:uFillTx/>
                <a:latin typeface="Calibri" panose="020F0502020204030204" pitchFamily="34" charset="0"/>
                <a:ea typeface="+mj-ea"/>
                <a:cs typeface="Calibri" panose="020F0502020204030204" pitchFamily="34" charset="0"/>
              </a:rPr>
              <a:t>Rollen in het scholenportaal (</a:t>
            </a:r>
            <a:r>
              <a:rPr lang="nl-BE" sz="3600" b="1" dirty="0">
                <a:solidFill>
                  <a:srgbClr val="D26E25"/>
                </a:solidFill>
                <a:latin typeface="Calibri" panose="020F0502020204030204" pitchFamily="34" charset="0"/>
                <a:cs typeface="Calibri" panose="020F0502020204030204" pitchFamily="34" charset="0"/>
              </a:rPr>
              <a:t>VII</a:t>
            </a:r>
            <a:r>
              <a:rPr kumimoji="0" lang="nl-BE" sz="3600" b="1" i="0" u="none" strike="noStrike" kern="1200" cap="none" spc="0" normalizeH="0" baseline="0" noProof="0" dirty="0">
                <a:ln>
                  <a:noFill/>
                </a:ln>
                <a:solidFill>
                  <a:srgbClr val="D26E25"/>
                </a:solidFill>
                <a:effectLst/>
                <a:uLnTx/>
                <a:uFillTx/>
                <a:latin typeface="Calibri" panose="020F0502020204030204" pitchFamily="34" charset="0"/>
                <a:ea typeface="+mj-ea"/>
                <a:cs typeface="Calibri" panose="020F0502020204030204" pitchFamily="34" charset="0"/>
              </a:rPr>
              <a:t>)</a:t>
            </a:r>
            <a:endParaRPr lang="nl-BE" b="1" dirty="0">
              <a:solidFill>
                <a:srgbClr val="D26E25"/>
              </a:solidFill>
            </a:endParaRPr>
          </a:p>
        </p:txBody>
      </p:sp>
      <p:sp>
        <p:nvSpPr>
          <p:cNvPr id="10" name="Tijdelijke aanduiding voor inhoud 9">
            <a:extLst>
              <a:ext uri="{FF2B5EF4-FFF2-40B4-BE49-F238E27FC236}">
                <a16:creationId xmlns:a16="http://schemas.microsoft.com/office/drawing/2014/main" id="{674D8CB0-1053-96BC-12A7-8AFE189876ED}"/>
              </a:ext>
            </a:extLst>
          </p:cNvPr>
          <p:cNvSpPr>
            <a:spLocks noGrp="1"/>
          </p:cNvSpPr>
          <p:nvPr>
            <p:ph sz="half" idx="1"/>
          </p:nvPr>
        </p:nvSpPr>
        <p:spPr>
          <a:xfrm>
            <a:off x="1015618" y="1366618"/>
            <a:ext cx="10988540" cy="4545084"/>
          </a:xfrm>
        </p:spPr>
        <p:txBody>
          <a:bodyPr/>
          <a:lstStyle/>
          <a:p>
            <a:pPr marL="342900" indent="-342900">
              <a:buFont typeface="Wingdings" panose="05000000000000000000" pitchFamily="2" charset="2"/>
              <a:buChar char="q"/>
            </a:pPr>
            <a:r>
              <a:rPr lang="nl-BE" b="1" dirty="0">
                <a:solidFill>
                  <a:srgbClr val="D26E25"/>
                </a:solidFill>
                <a:latin typeface="Calibri Light" panose="020F0302020204030204" pitchFamily="34" charset="0"/>
                <a:cs typeface="Calibri Light" panose="020F0302020204030204" pitchFamily="34" charset="0"/>
              </a:rPr>
              <a:t>Schoolmedewerker</a:t>
            </a:r>
            <a:r>
              <a:rPr lang="nl-BE" dirty="0">
                <a:solidFill>
                  <a:srgbClr val="D26E25"/>
                </a:solidFill>
                <a:latin typeface="Calibri Light" panose="020F0302020204030204" pitchFamily="34" charset="0"/>
                <a:cs typeface="Calibri Light" panose="020F0302020204030204" pitchFamily="34" charset="0"/>
              </a:rPr>
              <a:t> </a:t>
            </a:r>
          </a:p>
          <a:p>
            <a:pPr marL="0" marR="0" lvl="0" indent="0" algn="l" defTabSz="914400" rtl="0" eaLnBrk="1" fontAlgn="auto" latinLnBrk="0" hangingPunct="1">
              <a:lnSpc>
                <a:spcPct val="90000"/>
              </a:lnSpc>
              <a:spcBef>
                <a:spcPts val="1125"/>
              </a:spcBef>
              <a:spcAft>
                <a:spcPts val="0"/>
              </a:spcAft>
              <a:buClrTx/>
              <a:buSzPct val="90000"/>
              <a:buFontTx/>
              <a:buNone/>
              <a:tabLst/>
              <a:defRPr/>
            </a:pPr>
            <a:r>
              <a:rPr lang="nl-NL" dirty="0">
                <a:solidFill>
                  <a:srgbClr val="5E5E5E"/>
                </a:solidFill>
                <a:latin typeface="Calibri Light" panose="020F0302020204030204" pitchFamily="34" charset="0"/>
                <a:cs typeface="Calibri Light" panose="020F0302020204030204" pitchFamily="34" charset="0"/>
              </a:rPr>
              <a:t> </a:t>
            </a:r>
            <a:r>
              <a:rPr kumimoji="0" lang="nl-BE" sz="2200" b="0" i="0" u="none" strike="noStrike" kern="1200" cap="none" spc="0" normalizeH="0" baseline="0" noProof="0" dirty="0">
                <a:ln>
                  <a:noFill/>
                </a:ln>
                <a:solidFill>
                  <a:srgbClr val="373636"/>
                </a:solidFill>
                <a:effectLst/>
                <a:uLnTx/>
                <a:uFillTx/>
                <a:latin typeface="Calibri Light" panose="020F0302020204030204" pitchFamily="34" charset="0"/>
                <a:ea typeface="+mn-ea"/>
                <a:cs typeface="Calibri Light" panose="020F0302020204030204" pitchFamily="34" charset="0"/>
              </a:rPr>
              <a:t>Capaciteit en vrije plaatsen instellen (II)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b="0" i="0" u="none" strike="noStrike" kern="1200" cap="none" spc="0" normalizeH="0" baseline="0" noProof="0" dirty="0">
                <a:ln>
                  <a:noFill/>
                </a:ln>
                <a:solidFill>
                  <a:srgbClr val="373636"/>
                </a:solidFill>
                <a:effectLst/>
                <a:uLnTx/>
                <a:uFillTx/>
                <a:latin typeface="Calibri Light" panose="020F0302020204030204" pitchFamily="34" charset="0"/>
                <a:cs typeface="Calibri Light" panose="020F0302020204030204" pitchFamily="34" charset="0"/>
              </a:rPr>
              <a:t> Vul de totale capaciteit en het aantal reeds ingeschreven leerlingen in. Het systeem berekent automatisch de vrije plaatsen.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srgbClr val="373636"/>
              </a:solidFill>
              <a:effectLst/>
              <a:uLnTx/>
              <a:uFillTx/>
              <a:latin typeface="FlandersArtSerif-Regular"/>
              <a:ea typeface="+mn-ea"/>
              <a:cs typeface="+mn-cs"/>
            </a:endParaRPr>
          </a:p>
          <a:p>
            <a:pPr algn="l">
              <a:spcBef>
                <a:spcPts val="1125"/>
              </a:spcBef>
              <a:buFont typeface="Arial" panose="020B0604020202020204" pitchFamily="34" charset="0"/>
              <a:buChar char="•"/>
            </a:pPr>
            <a:endParaRPr lang="nl-NL" b="0" i="0" dirty="0">
              <a:solidFill>
                <a:srgbClr val="5E5E5E"/>
              </a:solidFill>
              <a:effectLst/>
              <a:latin typeface="Calibri Light" panose="020F0302020204030204" pitchFamily="34" charset="0"/>
              <a:cs typeface="Calibri Light" panose="020F0302020204030204" pitchFamily="34" charset="0"/>
            </a:endParaRPr>
          </a:p>
          <a:p>
            <a:pPr>
              <a:buNone/>
            </a:pPr>
            <a:endParaRPr lang="nl-BE" dirty="0">
              <a:solidFill>
                <a:srgbClr val="D26E25"/>
              </a:solidFill>
              <a:latin typeface="Calibri Light" panose="020F0302020204030204" pitchFamily="34" charset="0"/>
              <a:cs typeface="Calibri Light" panose="020F0302020204030204" pitchFamily="34" charset="0"/>
            </a:endParaRPr>
          </a:p>
        </p:txBody>
      </p:sp>
      <p:pic>
        <p:nvPicPr>
          <p:cNvPr id="5" name="Afbeelding 4">
            <a:extLst>
              <a:ext uri="{FF2B5EF4-FFF2-40B4-BE49-F238E27FC236}">
                <a16:creationId xmlns:a16="http://schemas.microsoft.com/office/drawing/2014/main" id="{8A25FE0B-F0F3-4EF8-28D4-D0F28BF7F2D5}"/>
              </a:ext>
            </a:extLst>
          </p:cNvPr>
          <p:cNvPicPr>
            <a:picLocks noChangeAspect="1"/>
          </p:cNvPicPr>
          <p:nvPr/>
        </p:nvPicPr>
        <p:blipFill>
          <a:blip r:embed="rId3"/>
          <a:stretch>
            <a:fillRect/>
          </a:stretch>
        </p:blipFill>
        <p:spPr>
          <a:xfrm>
            <a:off x="2138745" y="5293245"/>
            <a:ext cx="902286" cy="396274"/>
          </a:xfrm>
          <a:prstGeom prst="rect">
            <a:avLst/>
          </a:prstGeom>
        </p:spPr>
      </p:pic>
      <p:pic>
        <p:nvPicPr>
          <p:cNvPr id="7" name="Afbeelding 6">
            <a:extLst>
              <a:ext uri="{FF2B5EF4-FFF2-40B4-BE49-F238E27FC236}">
                <a16:creationId xmlns:a16="http://schemas.microsoft.com/office/drawing/2014/main" id="{FB0E3E60-C270-4AFF-453B-5CEFE05D3C49}"/>
              </a:ext>
            </a:extLst>
          </p:cNvPr>
          <p:cNvPicPr>
            <a:picLocks noChangeAspect="1"/>
          </p:cNvPicPr>
          <p:nvPr/>
        </p:nvPicPr>
        <p:blipFill>
          <a:blip r:embed="rId4"/>
          <a:stretch>
            <a:fillRect/>
          </a:stretch>
        </p:blipFill>
        <p:spPr>
          <a:xfrm>
            <a:off x="1433103" y="3140772"/>
            <a:ext cx="7677150" cy="1933575"/>
          </a:xfrm>
          <a:prstGeom prst="rect">
            <a:avLst/>
          </a:prstGeom>
        </p:spPr>
      </p:pic>
    </p:spTree>
    <p:extLst>
      <p:ext uri="{BB962C8B-B14F-4D97-AF65-F5344CB8AC3E}">
        <p14:creationId xmlns:p14="http://schemas.microsoft.com/office/powerpoint/2010/main" val="3964206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1F741-CD79-324A-C315-0B27D7EEABA6}"/>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7467F0E8-E6D8-062C-D603-0D33A176144A}"/>
              </a:ext>
            </a:extLst>
          </p:cNvPr>
          <p:cNvSpPr>
            <a:spLocks noGrp="1"/>
          </p:cNvSpPr>
          <p:nvPr>
            <p:ph type="title"/>
          </p:nvPr>
        </p:nvSpPr>
        <p:spPr>
          <a:xfrm>
            <a:off x="1728000" y="756000"/>
            <a:ext cx="9888000" cy="530540"/>
          </a:xfrm>
        </p:spPr>
        <p:txBody>
          <a:bodyPr/>
          <a:lstStyle/>
          <a:p>
            <a:pPr algn="ctr"/>
            <a:r>
              <a:rPr kumimoji="0" lang="nl-BE" sz="3600" b="1" i="0" u="none" strike="noStrike" kern="1200" cap="none" spc="0" normalizeH="0" baseline="0" noProof="0" dirty="0">
                <a:ln>
                  <a:noFill/>
                </a:ln>
                <a:solidFill>
                  <a:srgbClr val="D26E25"/>
                </a:solidFill>
                <a:effectLst/>
                <a:uLnTx/>
                <a:uFillTx/>
                <a:latin typeface="Calibri" panose="020F0502020204030204" pitchFamily="34" charset="0"/>
                <a:ea typeface="+mj-ea"/>
                <a:cs typeface="Calibri" panose="020F0502020204030204" pitchFamily="34" charset="0"/>
              </a:rPr>
              <a:t>Rollen in het scholenportaal (</a:t>
            </a:r>
            <a:r>
              <a:rPr lang="nl-BE" sz="3600" b="1" dirty="0">
                <a:solidFill>
                  <a:srgbClr val="D26E25"/>
                </a:solidFill>
                <a:latin typeface="Calibri" panose="020F0502020204030204" pitchFamily="34" charset="0"/>
                <a:cs typeface="Calibri" panose="020F0502020204030204" pitchFamily="34" charset="0"/>
              </a:rPr>
              <a:t>VIII</a:t>
            </a:r>
            <a:r>
              <a:rPr kumimoji="0" lang="nl-BE" sz="3600" b="1" i="0" u="none" strike="noStrike" kern="1200" cap="none" spc="0" normalizeH="0" baseline="0" noProof="0" dirty="0">
                <a:ln>
                  <a:noFill/>
                </a:ln>
                <a:solidFill>
                  <a:srgbClr val="D26E25"/>
                </a:solidFill>
                <a:effectLst/>
                <a:uLnTx/>
                <a:uFillTx/>
                <a:latin typeface="Calibri" panose="020F0502020204030204" pitchFamily="34" charset="0"/>
                <a:ea typeface="+mj-ea"/>
                <a:cs typeface="Calibri" panose="020F0502020204030204" pitchFamily="34" charset="0"/>
              </a:rPr>
              <a:t>)</a:t>
            </a:r>
            <a:endParaRPr lang="nl-BE" b="1" dirty="0">
              <a:solidFill>
                <a:srgbClr val="D26E25"/>
              </a:solidFill>
            </a:endParaRPr>
          </a:p>
        </p:txBody>
      </p:sp>
      <p:sp>
        <p:nvSpPr>
          <p:cNvPr id="10" name="Tijdelijke aanduiding voor inhoud 9">
            <a:extLst>
              <a:ext uri="{FF2B5EF4-FFF2-40B4-BE49-F238E27FC236}">
                <a16:creationId xmlns:a16="http://schemas.microsoft.com/office/drawing/2014/main" id="{48E514E3-F49A-E848-AE38-A5061AD8AAAA}"/>
              </a:ext>
            </a:extLst>
          </p:cNvPr>
          <p:cNvSpPr>
            <a:spLocks noGrp="1"/>
          </p:cNvSpPr>
          <p:nvPr>
            <p:ph sz="half" idx="1"/>
          </p:nvPr>
        </p:nvSpPr>
        <p:spPr>
          <a:xfrm>
            <a:off x="1015618" y="1366618"/>
            <a:ext cx="10988540" cy="4545084"/>
          </a:xfrm>
        </p:spPr>
        <p:txBody>
          <a:bodyPr/>
          <a:lstStyle/>
          <a:p>
            <a:pPr marL="342900" indent="-342900">
              <a:buFont typeface="Wingdings" panose="05000000000000000000" pitchFamily="2" charset="2"/>
              <a:buChar char="q"/>
            </a:pPr>
            <a:r>
              <a:rPr lang="nl-BE" b="1" dirty="0">
                <a:solidFill>
                  <a:srgbClr val="D26E25"/>
                </a:solidFill>
                <a:latin typeface="Calibri Light" panose="020F0302020204030204" pitchFamily="34" charset="0"/>
                <a:cs typeface="Calibri Light" panose="020F0302020204030204" pitchFamily="34" charset="0"/>
              </a:rPr>
              <a:t>Schoolmedewerker</a:t>
            </a:r>
            <a:r>
              <a:rPr lang="nl-BE" dirty="0">
                <a:solidFill>
                  <a:srgbClr val="D26E25"/>
                </a:solidFill>
                <a:latin typeface="Calibri Light" panose="020F0302020204030204" pitchFamily="34" charset="0"/>
                <a:cs typeface="Calibri Light" panose="020F0302020204030204" pitchFamily="34" charset="0"/>
              </a:rPr>
              <a:t> </a:t>
            </a:r>
          </a:p>
          <a:p>
            <a:pPr marL="342900" marR="0" lvl="0" indent="-342900" algn="l" defTabSz="914400" rtl="0" eaLnBrk="1" fontAlgn="auto" latinLnBrk="0" hangingPunct="1">
              <a:lnSpc>
                <a:spcPct val="90000"/>
              </a:lnSpc>
              <a:spcBef>
                <a:spcPts val="1125"/>
              </a:spcBef>
              <a:spcAft>
                <a:spcPts val="0"/>
              </a:spcAft>
              <a:buClrTx/>
              <a:buSzPct val="90000"/>
              <a:buFont typeface="Arial" panose="020B0604020202020204" pitchFamily="34" charset="0"/>
              <a:buChar char="•"/>
              <a:tabLst/>
              <a:defRPr/>
            </a:pPr>
            <a:r>
              <a:rPr lang="nl-NL" dirty="0">
                <a:solidFill>
                  <a:srgbClr val="5E5E5E"/>
                </a:solidFill>
                <a:latin typeface="Calibri Light" panose="020F0302020204030204" pitchFamily="34" charset="0"/>
                <a:cs typeface="Calibri Light" panose="020F0302020204030204" pitchFamily="34" charset="0"/>
              </a:rPr>
              <a:t> Controleert de voorrang via scherm Controle van voorrang. </a:t>
            </a:r>
            <a:endParaRPr kumimoji="0" lang="nl-BE" b="0" i="0" u="none" strike="noStrike" kern="1200" cap="none" spc="0" normalizeH="0" baseline="0" noProof="0" dirty="0">
              <a:ln>
                <a:noFill/>
              </a:ln>
              <a:solidFill>
                <a:srgbClr val="373636"/>
              </a:solidFill>
              <a:effectLst/>
              <a:uLnTx/>
              <a:uFillTx/>
              <a:latin typeface="Calibri Light" panose="020F0302020204030204" pitchFamily="34" charset="0"/>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b="0" i="0" u="none" strike="noStrike" kern="1200" cap="none" spc="0" normalizeH="0" baseline="0" noProof="0" dirty="0">
                <a:ln>
                  <a:noFill/>
                </a:ln>
                <a:solidFill>
                  <a:srgbClr val="373636"/>
                </a:solidFill>
                <a:effectLst/>
                <a:uLnTx/>
                <a:uFillTx/>
                <a:latin typeface="Calibri Light" panose="020F0302020204030204" pitchFamily="34" charset="0"/>
                <a:cs typeface="Calibri Light" panose="020F0302020204030204" pitchFamily="34" charset="0"/>
              </a:rPr>
              <a:t>Je </a:t>
            </a:r>
            <a:r>
              <a:rPr lang="nl-BE" dirty="0">
                <a:solidFill>
                  <a:srgbClr val="373636"/>
                </a:solidFill>
                <a:latin typeface="Calibri Light" panose="020F0302020204030204" pitchFamily="34" charset="0"/>
                <a:cs typeface="Calibri Light" panose="020F0302020204030204" pitchFamily="34" charset="0"/>
              </a:rPr>
              <a:t>moet</a:t>
            </a:r>
            <a:r>
              <a:rPr kumimoji="0" lang="nl-BE" b="0" i="0" u="none" strike="noStrike" kern="1200" cap="none" spc="0" normalizeH="0" baseline="0" noProof="0" dirty="0">
                <a:ln>
                  <a:noFill/>
                </a:ln>
                <a:solidFill>
                  <a:srgbClr val="373636"/>
                </a:solidFill>
                <a:effectLst/>
                <a:uLnTx/>
                <a:uFillTx/>
                <a:latin typeface="Calibri Light" panose="020F0302020204030204" pitchFamily="34" charset="0"/>
                <a:cs typeface="Calibri Light" panose="020F0302020204030204" pitchFamily="34" charset="0"/>
              </a:rPr>
              <a:t> de voorrangsgroepen controleren tijdens de aanmeldingen. Je kan de status zelf aanpassen. Vóór </a:t>
            </a:r>
            <a:r>
              <a:rPr lang="nl-BE" dirty="0">
                <a:solidFill>
                  <a:srgbClr val="373636"/>
                </a:solidFill>
                <a:latin typeface="Calibri Light" panose="020F0302020204030204" pitchFamily="34" charset="0"/>
                <a:cs typeface="Calibri Light" panose="020F0302020204030204" pitchFamily="34" charset="0"/>
              </a:rPr>
              <a:t>Proef</a:t>
            </a:r>
            <a:r>
              <a:rPr kumimoji="0" lang="nl-BE" b="0" i="0" u="none" strike="noStrike" kern="1200" cap="none" spc="0" normalizeH="0" baseline="0" noProof="0">
                <a:ln>
                  <a:noFill/>
                </a:ln>
                <a:solidFill>
                  <a:srgbClr val="373636"/>
                </a:solidFill>
                <a:effectLst/>
                <a:uLnTx/>
                <a:uFillTx/>
                <a:latin typeface="Calibri Light" panose="020F0302020204030204" pitchFamily="34" charset="0"/>
                <a:cs typeface="Calibri Light" panose="020F0302020204030204" pitchFamily="34" charset="0"/>
              </a:rPr>
              <a:t> ROM moeten </a:t>
            </a:r>
            <a:r>
              <a:rPr kumimoji="0" lang="nl-BE" b="0" i="0" u="none" strike="noStrike" kern="1200" cap="none" spc="0" normalizeH="0" baseline="0" noProof="0" dirty="0">
                <a:ln>
                  <a:noFill/>
                </a:ln>
                <a:solidFill>
                  <a:srgbClr val="373636"/>
                </a:solidFill>
                <a:effectLst/>
                <a:uLnTx/>
                <a:uFillTx/>
                <a:latin typeface="Calibri Light" panose="020F0302020204030204" pitchFamily="34" charset="0"/>
                <a:cs typeface="Calibri Light" panose="020F0302020204030204" pitchFamily="34" charset="0"/>
              </a:rPr>
              <a:t>alle controles gebeurd zijn. </a:t>
            </a:r>
          </a:p>
          <a:p>
            <a:pPr algn="l">
              <a:spcBef>
                <a:spcPts val="1125"/>
              </a:spcBef>
              <a:buNone/>
            </a:pPr>
            <a:endParaRPr lang="nl-NL" b="0" i="0" dirty="0">
              <a:solidFill>
                <a:srgbClr val="5E5E5E"/>
              </a:solidFill>
              <a:effectLst/>
              <a:latin typeface="Calibri Light" panose="020F0302020204030204" pitchFamily="34" charset="0"/>
              <a:cs typeface="Calibri Light" panose="020F0302020204030204" pitchFamily="34" charset="0"/>
            </a:endParaRPr>
          </a:p>
          <a:p>
            <a:pPr>
              <a:buNone/>
            </a:pPr>
            <a:endParaRPr lang="nl-BE" dirty="0">
              <a:solidFill>
                <a:srgbClr val="D26E25"/>
              </a:solidFill>
              <a:latin typeface="Calibri Light" panose="020F0302020204030204" pitchFamily="34" charset="0"/>
              <a:cs typeface="Calibri Light" panose="020F0302020204030204" pitchFamily="34" charset="0"/>
            </a:endParaRPr>
          </a:p>
        </p:txBody>
      </p:sp>
      <p:pic>
        <p:nvPicPr>
          <p:cNvPr id="6" name="Afbeelding 5">
            <a:extLst>
              <a:ext uri="{FF2B5EF4-FFF2-40B4-BE49-F238E27FC236}">
                <a16:creationId xmlns:a16="http://schemas.microsoft.com/office/drawing/2014/main" id="{8E03B5E2-8522-DD6A-9FAC-D316EE263CFF}"/>
              </a:ext>
            </a:extLst>
          </p:cNvPr>
          <p:cNvPicPr>
            <a:picLocks noChangeAspect="1"/>
          </p:cNvPicPr>
          <p:nvPr/>
        </p:nvPicPr>
        <p:blipFill>
          <a:blip r:embed="rId3"/>
          <a:stretch>
            <a:fillRect/>
          </a:stretch>
        </p:blipFill>
        <p:spPr>
          <a:xfrm>
            <a:off x="2319200" y="2863780"/>
            <a:ext cx="7553599" cy="1299851"/>
          </a:xfrm>
          <a:prstGeom prst="rect">
            <a:avLst/>
          </a:prstGeom>
        </p:spPr>
      </p:pic>
      <p:pic>
        <p:nvPicPr>
          <p:cNvPr id="7" name="Afbeelding 6">
            <a:extLst>
              <a:ext uri="{FF2B5EF4-FFF2-40B4-BE49-F238E27FC236}">
                <a16:creationId xmlns:a16="http://schemas.microsoft.com/office/drawing/2014/main" id="{F477CB81-400E-F86C-F40B-5FDD7DCA24A0}"/>
              </a:ext>
            </a:extLst>
          </p:cNvPr>
          <p:cNvPicPr>
            <a:picLocks noChangeAspect="1"/>
          </p:cNvPicPr>
          <p:nvPr/>
        </p:nvPicPr>
        <p:blipFill>
          <a:blip r:embed="rId4"/>
          <a:stretch>
            <a:fillRect/>
          </a:stretch>
        </p:blipFill>
        <p:spPr>
          <a:xfrm>
            <a:off x="8347207" y="3874046"/>
            <a:ext cx="2109399" cy="579170"/>
          </a:xfrm>
          <a:prstGeom prst="rect">
            <a:avLst/>
          </a:prstGeom>
        </p:spPr>
      </p:pic>
      <p:sp>
        <p:nvSpPr>
          <p:cNvPr id="3" name="Tekstvak 2">
            <a:extLst>
              <a:ext uri="{FF2B5EF4-FFF2-40B4-BE49-F238E27FC236}">
                <a16:creationId xmlns:a16="http://schemas.microsoft.com/office/drawing/2014/main" id="{B952512E-21E0-8ECD-0AA5-BF8B36FFCC98}"/>
              </a:ext>
            </a:extLst>
          </p:cNvPr>
          <p:cNvSpPr txBox="1"/>
          <p:nvPr/>
        </p:nvSpPr>
        <p:spPr>
          <a:xfrm>
            <a:off x="1170606" y="4619899"/>
            <a:ext cx="10823540" cy="1107996"/>
          </a:xfrm>
          <a:prstGeom prst="rect">
            <a:avLst/>
          </a:prstGeom>
          <a:noFill/>
        </p:spPr>
        <p:txBody>
          <a:bodyPr wrap="none" rtlCol="0">
            <a:spAutoFit/>
          </a:bodyPr>
          <a:lstStyle/>
          <a:p>
            <a:r>
              <a:rPr lang="nl-BE" sz="2200" dirty="0">
                <a:latin typeface="Calibri Light" panose="020F0302020204030204" pitchFamily="34" charset="0"/>
                <a:cs typeface="Calibri Light" panose="020F0302020204030204" pitchFamily="34" charset="0"/>
              </a:rPr>
              <a:t>Let op : kinderen die behoren tot de beide voorrangsgroepen (filter staat niet aan) , controleer </a:t>
            </a:r>
          </a:p>
          <a:p>
            <a:r>
              <a:rPr lang="nl-BE" sz="2200" dirty="0">
                <a:latin typeface="Calibri Light" panose="020F0302020204030204" pitchFamily="34" charset="0"/>
                <a:cs typeface="Calibri Light" panose="020F0302020204030204" pitchFamily="34" charset="0"/>
              </a:rPr>
              <a:t>beide voorrangen: broers en zussen </a:t>
            </a:r>
            <a:r>
              <a:rPr lang="nl-BE" sz="2200" b="1" dirty="0">
                <a:latin typeface="Calibri Light" panose="020F0302020204030204" pitchFamily="34" charset="0"/>
                <a:cs typeface="Calibri Light" panose="020F0302020204030204" pitchFamily="34" charset="0"/>
              </a:rPr>
              <a:t>en</a:t>
            </a:r>
            <a:r>
              <a:rPr lang="nl-BE" sz="2200" dirty="0">
                <a:latin typeface="Calibri Light" panose="020F0302020204030204" pitchFamily="34" charset="0"/>
                <a:cs typeface="Calibri Light" panose="020F0302020204030204" pitchFamily="34" charset="0"/>
              </a:rPr>
              <a:t> kinderen van personeel. </a:t>
            </a:r>
          </a:p>
          <a:p>
            <a:r>
              <a:rPr lang="nl-BE" sz="2200" dirty="0">
                <a:latin typeface="Calibri Light" panose="020F0302020204030204" pitchFamily="34" charset="0"/>
                <a:cs typeface="Calibri Light" panose="020F0302020204030204" pitchFamily="34" charset="0"/>
              </a:rPr>
              <a:t>Deze kinderen worden helemaal bovenaan geordend. </a:t>
            </a:r>
          </a:p>
        </p:txBody>
      </p:sp>
      <p:sp>
        <p:nvSpPr>
          <p:cNvPr id="4" name="Pijl: rechts 3">
            <a:extLst>
              <a:ext uri="{FF2B5EF4-FFF2-40B4-BE49-F238E27FC236}">
                <a16:creationId xmlns:a16="http://schemas.microsoft.com/office/drawing/2014/main" id="{2B9A336F-F0AD-C72B-3267-E736FE230E0A}"/>
              </a:ext>
            </a:extLst>
          </p:cNvPr>
          <p:cNvSpPr/>
          <p:nvPr/>
        </p:nvSpPr>
        <p:spPr>
          <a:xfrm>
            <a:off x="1238796" y="2991859"/>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079488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065B0-A2AD-E123-9B14-2D0D48C4EF27}"/>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ED72AAAA-2BA0-007B-B21A-D96F8B4C589D}"/>
              </a:ext>
            </a:extLst>
          </p:cNvPr>
          <p:cNvSpPr>
            <a:spLocks noGrp="1"/>
          </p:cNvSpPr>
          <p:nvPr>
            <p:ph type="title"/>
          </p:nvPr>
        </p:nvSpPr>
        <p:spPr>
          <a:xfrm>
            <a:off x="1565888" y="383286"/>
            <a:ext cx="9888000" cy="530540"/>
          </a:xfrm>
        </p:spPr>
        <p:txBody>
          <a:bodyPr/>
          <a:lstStyle/>
          <a:p>
            <a:pPr algn="ctr"/>
            <a:r>
              <a:rPr kumimoji="0" lang="nl-BE" sz="3600" b="1" i="0" u="none" strike="noStrike" kern="1200" cap="none" spc="0" normalizeH="0" baseline="0" noProof="0" dirty="0">
                <a:ln>
                  <a:noFill/>
                </a:ln>
                <a:solidFill>
                  <a:srgbClr val="D26E25"/>
                </a:solidFill>
                <a:effectLst/>
                <a:uLnTx/>
                <a:uFillTx/>
                <a:latin typeface="Calibri" panose="020F0502020204030204" pitchFamily="34" charset="0"/>
                <a:ea typeface="+mj-ea"/>
                <a:cs typeface="Calibri" panose="020F0502020204030204" pitchFamily="34" charset="0"/>
              </a:rPr>
              <a:t>Rollen in het scholenportaal (</a:t>
            </a:r>
            <a:r>
              <a:rPr lang="nl-BE" sz="3600" b="1" dirty="0">
                <a:solidFill>
                  <a:srgbClr val="D26E25"/>
                </a:solidFill>
                <a:latin typeface="Calibri" panose="020F0502020204030204" pitchFamily="34" charset="0"/>
                <a:cs typeface="Calibri" panose="020F0502020204030204" pitchFamily="34" charset="0"/>
              </a:rPr>
              <a:t>VIIII</a:t>
            </a:r>
            <a:r>
              <a:rPr kumimoji="0" lang="nl-BE" sz="3600" b="1" i="0" u="none" strike="noStrike" kern="1200" cap="none" spc="0" normalizeH="0" baseline="0" noProof="0" dirty="0">
                <a:ln>
                  <a:noFill/>
                </a:ln>
                <a:solidFill>
                  <a:srgbClr val="D26E25"/>
                </a:solidFill>
                <a:effectLst/>
                <a:uLnTx/>
                <a:uFillTx/>
                <a:latin typeface="Calibri" panose="020F0502020204030204" pitchFamily="34" charset="0"/>
                <a:ea typeface="+mj-ea"/>
                <a:cs typeface="Calibri" panose="020F0502020204030204" pitchFamily="34" charset="0"/>
              </a:rPr>
              <a:t>)</a:t>
            </a:r>
            <a:endParaRPr lang="nl-BE" b="1" dirty="0">
              <a:solidFill>
                <a:srgbClr val="D26E25"/>
              </a:solidFill>
            </a:endParaRPr>
          </a:p>
        </p:txBody>
      </p:sp>
      <p:sp>
        <p:nvSpPr>
          <p:cNvPr id="10" name="Tijdelijke aanduiding voor inhoud 9">
            <a:extLst>
              <a:ext uri="{FF2B5EF4-FFF2-40B4-BE49-F238E27FC236}">
                <a16:creationId xmlns:a16="http://schemas.microsoft.com/office/drawing/2014/main" id="{492A5202-4A38-5D6B-06A7-D599792535FA}"/>
              </a:ext>
            </a:extLst>
          </p:cNvPr>
          <p:cNvSpPr>
            <a:spLocks noGrp="1"/>
          </p:cNvSpPr>
          <p:nvPr>
            <p:ph sz="half" idx="1"/>
          </p:nvPr>
        </p:nvSpPr>
        <p:spPr>
          <a:xfrm>
            <a:off x="909293" y="1026376"/>
            <a:ext cx="10988540" cy="4545084"/>
          </a:xfrm>
        </p:spPr>
        <p:txBody>
          <a:bodyPr/>
          <a:lstStyle/>
          <a:p>
            <a:pPr marL="342900" indent="-342900">
              <a:buFont typeface="Wingdings" panose="05000000000000000000" pitchFamily="2" charset="2"/>
              <a:buChar char="q"/>
            </a:pPr>
            <a:r>
              <a:rPr lang="nl-BE" b="1" dirty="0">
                <a:solidFill>
                  <a:srgbClr val="D26E25"/>
                </a:solidFill>
                <a:latin typeface="Calibri Light" panose="020F0302020204030204" pitchFamily="34" charset="0"/>
                <a:cs typeface="Calibri Light" panose="020F0302020204030204" pitchFamily="34" charset="0"/>
              </a:rPr>
              <a:t>Schoolmedewerker</a:t>
            </a:r>
            <a:r>
              <a:rPr lang="nl-BE" dirty="0">
                <a:solidFill>
                  <a:srgbClr val="D26E25"/>
                </a:solidFill>
                <a:latin typeface="Calibri Light" panose="020F0302020204030204" pitchFamily="34" charset="0"/>
                <a:cs typeface="Calibri Light" panose="020F0302020204030204" pitchFamily="34" charset="0"/>
              </a:rPr>
              <a:t> </a:t>
            </a:r>
          </a:p>
          <a:p>
            <a:pPr marL="342900" marR="0" lvl="0" indent="-342900" algn="l" defTabSz="914400" rtl="0" eaLnBrk="1" fontAlgn="auto" latinLnBrk="0" hangingPunct="1">
              <a:lnSpc>
                <a:spcPct val="90000"/>
              </a:lnSpc>
              <a:spcBef>
                <a:spcPts val="1125"/>
              </a:spcBef>
              <a:spcAft>
                <a:spcPts val="0"/>
              </a:spcAft>
              <a:buClrTx/>
              <a:buSzPct val="90000"/>
              <a:buFont typeface="Arial" panose="020B0604020202020204" pitchFamily="34" charset="0"/>
              <a:buChar char="•"/>
              <a:tabLst/>
              <a:defRPr/>
            </a:pPr>
            <a:r>
              <a:rPr lang="nl-NL" dirty="0">
                <a:solidFill>
                  <a:srgbClr val="5E5E5E"/>
                </a:solidFill>
                <a:latin typeface="Calibri Light" panose="020F0302020204030204" pitchFamily="34" charset="0"/>
                <a:cs typeface="Calibri Light" panose="020F0302020204030204" pitchFamily="34" charset="0"/>
              </a:rPr>
              <a:t> Past de inschrijvingsstatus aan van de toegewezen en geweigerde leerlingen via de schermen</a:t>
            </a:r>
          </a:p>
          <a:p>
            <a:pPr marR="0" lvl="0" algn="l" defTabSz="914400" rtl="0" eaLnBrk="1" fontAlgn="auto" latinLnBrk="0" hangingPunct="1">
              <a:lnSpc>
                <a:spcPct val="90000"/>
              </a:lnSpc>
              <a:spcBef>
                <a:spcPts val="1125"/>
              </a:spcBef>
              <a:spcAft>
                <a:spcPts val="0"/>
              </a:spcAft>
              <a:buClrTx/>
              <a:buSzPct val="90000"/>
              <a:buNone/>
              <a:tabLst/>
              <a:defRPr/>
            </a:pPr>
            <a:r>
              <a:rPr lang="nl-NL" dirty="0">
                <a:solidFill>
                  <a:srgbClr val="5E5E5E"/>
                </a:solidFill>
                <a:latin typeface="Calibri Light" panose="020F0302020204030204" pitchFamily="34" charset="0"/>
                <a:cs typeface="Calibri Light" panose="020F0302020204030204" pitchFamily="34" charset="0"/>
              </a:rPr>
              <a:t>       Inschrijvingslijst actueel en Wachtlijst actueel  </a:t>
            </a:r>
          </a:p>
          <a:p>
            <a:pPr marR="0" lvl="0" algn="l" defTabSz="914400" rtl="0" eaLnBrk="1" fontAlgn="auto" latinLnBrk="0" hangingPunct="1">
              <a:lnSpc>
                <a:spcPct val="90000"/>
              </a:lnSpc>
              <a:spcBef>
                <a:spcPts val="1125"/>
              </a:spcBef>
              <a:spcAft>
                <a:spcPts val="0"/>
              </a:spcAft>
              <a:buClrTx/>
              <a:buSzPct val="90000"/>
              <a:buNone/>
              <a:tabLst/>
              <a:defRPr/>
            </a:pPr>
            <a:endParaRPr kumimoji="0" lang="nl-BE" b="0" i="0" u="none" strike="noStrike" kern="1200" cap="none" spc="0" normalizeH="0" baseline="0" noProof="0" dirty="0">
              <a:ln>
                <a:noFill/>
              </a:ln>
              <a:solidFill>
                <a:srgbClr val="373636"/>
              </a:solidFill>
              <a:effectLst/>
              <a:uLnTx/>
              <a:uFillTx/>
              <a:latin typeface="Calibri Light" panose="020F0302020204030204" pitchFamily="34" charset="0"/>
              <a:cs typeface="Calibri Light" panose="020F0302020204030204" pitchFamily="34" charset="0"/>
            </a:endParaRPr>
          </a:p>
          <a:p>
            <a:pPr algn="l">
              <a:spcBef>
                <a:spcPts val="1125"/>
              </a:spcBef>
              <a:buNone/>
            </a:pPr>
            <a:endParaRPr lang="nl-NL" b="0" i="0" dirty="0">
              <a:solidFill>
                <a:srgbClr val="5E5E5E"/>
              </a:solidFill>
              <a:effectLst/>
              <a:latin typeface="Calibri Light" panose="020F0302020204030204" pitchFamily="34" charset="0"/>
              <a:cs typeface="Calibri Light" panose="020F0302020204030204" pitchFamily="34" charset="0"/>
            </a:endParaRPr>
          </a:p>
          <a:p>
            <a:pPr>
              <a:buNone/>
            </a:pPr>
            <a:endParaRPr lang="nl-BE" dirty="0">
              <a:solidFill>
                <a:srgbClr val="D26E25"/>
              </a:solidFill>
              <a:latin typeface="Calibri Light" panose="020F0302020204030204" pitchFamily="34" charset="0"/>
              <a:cs typeface="Calibri Light" panose="020F0302020204030204" pitchFamily="34" charset="0"/>
            </a:endParaRPr>
          </a:p>
        </p:txBody>
      </p:sp>
      <p:graphicFrame>
        <p:nvGraphicFramePr>
          <p:cNvPr id="2" name="Tabel 1">
            <a:extLst>
              <a:ext uri="{FF2B5EF4-FFF2-40B4-BE49-F238E27FC236}">
                <a16:creationId xmlns:a16="http://schemas.microsoft.com/office/drawing/2014/main" id="{A6D93DEA-329D-F1FA-A7E8-A4653343686A}"/>
              </a:ext>
            </a:extLst>
          </p:cNvPr>
          <p:cNvGraphicFramePr>
            <a:graphicFrameLocks noGrp="1"/>
          </p:cNvGraphicFramePr>
          <p:nvPr>
            <p:extLst>
              <p:ext uri="{D42A27DB-BD31-4B8C-83A1-F6EECF244321}">
                <p14:modId xmlns:p14="http://schemas.microsoft.com/office/powerpoint/2010/main" val="1010946837"/>
              </p:ext>
            </p:extLst>
          </p:nvPr>
        </p:nvGraphicFramePr>
        <p:xfrm>
          <a:off x="1097325" y="2313645"/>
          <a:ext cx="10612475" cy="3799602"/>
        </p:xfrm>
        <a:graphic>
          <a:graphicData uri="http://schemas.openxmlformats.org/drawingml/2006/table">
            <a:tbl>
              <a:tblPr firstRow="1" bandRow="1">
                <a:tableStyleId>{7DF18680-E054-41AD-8BC1-D1AEF772440D}</a:tableStyleId>
              </a:tblPr>
              <a:tblGrid>
                <a:gridCol w="2808178">
                  <a:extLst>
                    <a:ext uri="{9D8B030D-6E8A-4147-A177-3AD203B41FA5}">
                      <a16:colId xmlns:a16="http://schemas.microsoft.com/office/drawing/2014/main" val="1006432784"/>
                    </a:ext>
                  </a:extLst>
                </a:gridCol>
                <a:gridCol w="7804297">
                  <a:extLst>
                    <a:ext uri="{9D8B030D-6E8A-4147-A177-3AD203B41FA5}">
                      <a16:colId xmlns:a16="http://schemas.microsoft.com/office/drawing/2014/main" val="652932399"/>
                    </a:ext>
                  </a:extLst>
                </a:gridCol>
              </a:tblGrid>
              <a:tr h="364816">
                <a:tc>
                  <a:txBody>
                    <a:bodyPr/>
                    <a:lstStyle/>
                    <a:p>
                      <a:pPr algn="ctr"/>
                      <a:r>
                        <a:rPr lang="nl-BE" sz="2200" dirty="0">
                          <a:latin typeface="Calibri Light" panose="020F0302020204030204" pitchFamily="34" charset="0"/>
                          <a:cs typeface="Calibri Light" panose="020F0302020204030204" pitchFamily="34" charset="0"/>
                        </a:rPr>
                        <a:t>Status  na definitieve ROM </a:t>
                      </a:r>
                    </a:p>
                  </a:txBody>
                  <a:tcPr/>
                </a:tc>
                <a:tc>
                  <a:txBody>
                    <a:bodyPr/>
                    <a:lstStyle/>
                    <a:p>
                      <a:pPr algn="ctr"/>
                      <a:r>
                        <a:rPr lang="nl-BE" sz="2200" dirty="0">
                          <a:latin typeface="Calibri Light" panose="020F0302020204030204" pitchFamily="34" charset="0"/>
                          <a:cs typeface="Calibri Light" panose="020F0302020204030204" pitchFamily="34" charset="0"/>
                        </a:rPr>
                        <a:t>Aangepaste status </a:t>
                      </a:r>
                    </a:p>
                  </a:txBody>
                  <a:tcPr/>
                </a:tc>
                <a:extLst>
                  <a:ext uri="{0D108BD9-81ED-4DB2-BD59-A6C34878D82A}">
                    <a16:rowId xmlns:a16="http://schemas.microsoft.com/office/drawing/2014/main" val="1265856752"/>
                  </a:ext>
                </a:extLst>
              </a:tr>
              <a:tr h="364816">
                <a:tc>
                  <a:txBody>
                    <a:bodyPr/>
                    <a:lstStyle/>
                    <a:p>
                      <a:pPr algn="ctr"/>
                      <a:r>
                        <a:rPr lang="nl-BE" sz="2200" dirty="0">
                          <a:latin typeface="Calibri Light" panose="020F0302020204030204" pitchFamily="34" charset="0"/>
                          <a:cs typeface="Calibri Light" panose="020F0302020204030204" pitchFamily="34" charset="0"/>
                        </a:rPr>
                        <a:t>Toegewezen</a:t>
                      </a:r>
                    </a:p>
                  </a:txBody>
                  <a:tcPr/>
                </a:tc>
                <a:tc>
                  <a:txBody>
                    <a:bodyPr/>
                    <a:lstStyle/>
                    <a:p>
                      <a:pPr algn="ctr"/>
                      <a:r>
                        <a:rPr lang="nl-BE" sz="2200" dirty="0">
                          <a:latin typeface="Calibri Light" panose="020F0302020204030204" pitchFamily="34" charset="0"/>
                          <a:cs typeface="Calibri Light" panose="020F0302020204030204" pitchFamily="34" charset="0"/>
                        </a:rPr>
                        <a:t>Ingeschreven</a:t>
                      </a:r>
                    </a:p>
                  </a:txBody>
                  <a:tcPr/>
                </a:tc>
                <a:extLst>
                  <a:ext uri="{0D108BD9-81ED-4DB2-BD59-A6C34878D82A}">
                    <a16:rowId xmlns:a16="http://schemas.microsoft.com/office/drawing/2014/main" val="4077674560"/>
                  </a:ext>
                </a:extLst>
              </a:tr>
              <a:tr h="629682">
                <a:tc>
                  <a:txBody>
                    <a:bodyPr/>
                    <a:lstStyle/>
                    <a:p>
                      <a:pPr algn="ctr"/>
                      <a:endParaRPr lang="nl-BE" sz="2200">
                        <a:latin typeface="Calibri Light" panose="020F0302020204030204" pitchFamily="34" charset="0"/>
                        <a:cs typeface="Calibri Light" panose="020F0302020204030204" pitchFamily="34" charset="0"/>
                      </a:endParaRPr>
                    </a:p>
                  </a:txBody>
                  <a:tcPr/>
                </a:tc>
                <a:tc>
                  <a:txBody>
                    <a:bodyPr/>
                    <a:lstStyle/>
                    <a:p>
                      <a:pPr algn="ctr"/>
                      <a:r>
                        <a:rPr lang="nl-BE" sz="2200" dirty="0">
                          <a:latin typeface="Calibri Light" panose="020F0302020204030204" pitchFamily="34" charset="0"/>
                          <a:cs typeface="Calibri Light" panose="020F0302020204030204" pitchFamily="34" charset="0"/>
                        </a:rPr>
                        <a:t>Inschrijvingsticket vrijgegeven (automatische mail naar de ouders) </a:t>
                      </a:r>
                    </a:p>
                  </a:txBody>
                  <a:tcPr/>
                </a:tc>
                <a:extLst>
                  <a:ext uri="{0D108BD9-81ED-4DB2-BD59-A6C34878D82A}">
                    <a16:rowId xmlns:a16="http://schemas.microsoft.com/office/drawing/2014/main" val="1800544506"/>
                  </a:ext>
                </a:extLst>
              </a:tr>
              <a:tr h="364816">
                <a:tc>
                  <a:txBody>
                    <a:bodyPr/>
                    <a:lstStyle/>
                    <a:p>
                      <a:pPr algn="ctr"/>
                      <a:r>
                        <a:rPr lang="nl-BE" sz="2200" dirty="0">
                          <a:latin typeface="Calibri Light" panose="020F0302020204030204" pitchFamily="34" charset="0"/>
                          <a:cs typeface="Calibri Light" panose="020F0302020204030204" pitchFamily="34" charset="0"/>
                        </a:rPr>
                        <a:t>Op wachtlijst</a:t>
                      </a:r>
                    </a:p>
                  </a:txBody>
                  <a:tcPr/>
                </a:tc>
                <a:tc>
                  <a:txBody>
                    <a:bodyPr/>
                    <a:lstStyle/>
                    <a:p>
                      <a:pPr algn="ctr"/>
                      <a:r>
                        <a:rPr lang="nl-BE" sz="2200" dirty="0">
                          <a:latin typeface="Calibri Light" panose="020F0302020204030204" pitchFamily="34" charset="0"/>
                          <a:cs typeface="Calibri Light" panose="020F0302020204030204" pitchFamily="34" charset="0"/>
                        </a:rPr>
                        <a:t>Opgevist ( automatische mail naar de ouders)</a:t>
                      </a:r>
                    </a:p>
                  </a:txBody>
                  <a:tcPr/>
                </a:tc>
                <a:extLst>
                  <a:ext uri="{0D108BD9-81ED-4DB2-BD59-A6C34878D82A}">
                    <a16:rowId xmlns:a16="http://schemas.microsoft.com/office/drawing/2014/main" val="1551953311"/>
                  </a:ext>
                </a:extLst>
              </a:tr>
              <a:tr h="364816">
                <a:tc>
                  <a:txBody>
                    <a:bodyPr/>
                    <a:lstStyle/>
                    <a:p>
                      <a:pPr algn="ctr"/>
                      <a:endParaRPr lang="nl-BE" sz="2200">
                        <a:latin typeface="Calibri Light" panose="020F0302020204030204" pitchFamily="34" charset="0"/>
                        <a:cs typeface="Calibri Light" panose="020F0302020204030204" pitchFamily="34" charset="0"/>
                      </a:endParaRPr>
                    </a:p>
                  </a:txBody>
                  <a:tcPr/>
                </a:tc>
                <a:tc>
                  <a:txBody>
                    <a:bodyPr/>
                    <a:lstStyle/>
                    <a:p>
                      <a:pPr algn="ctr"/>
                      <a:r>
                        <a:rPr lang="nl-BE" sz="2200" dirty="0">
                          <a:latin typeface="Calibri Light" panose="020F0302020204030204" pitchFamily="34" charset="0"/>
                          <a:cs typeface="Calibri Light" panose="020F0302020204030204" pitchFamily="34" charset="0"/>
                        </a:rPr>
                        <a:t>Opgevist ingeschreven </a:t>
                      </a:r>
                    </a:p>
                  </a:txBody>
                  <a:tcPr/>
                </a:tc>
                <a:extLst>
                  <a:ext uri="{0D108BD9-81ED-4DB2-BD59-A6C34878D82A}">
                    <a16:rowId xmlns:a16="http://schemas.microsoft.com/office/drawing/2014/main" val="4018008739"/>
                  </a:ext>
                </a:extLst>
              </a:tr>
              <a:tr h="629682">
                <a:tc>
                  <a:txBody>
                    <a:bodyPr/>
                    <a:lstStyle/>
                    <a:p>
                      <a:pPr algn="ctr"/>
                      <a:endParaRPr lang="nl-BE" sz="2200">
                        <a:latin typeface="Calibri Light" panose="020F0302020204030204" pitchFamily="34" charset="0"/>
                        <a:cs typeface="Calibri Light" panose="020F0302020204030204" pitchFamily="34" charset="0"/>
                      </a:endParaRPr>
                    </a:p>
                  </a:txBody>
                  <a:tcPr/>
                </a:tc>
                <a:tc>
                  <a:txBody>
                    <a:bodyPr/>
                    <a:lstStyle/>
                    <a:p>
                      <a:pPr algn="ctr"/>
                      <a:r>
                        <a:rPr lang="nl-BE" sz="2200" dirty="0">
                          <a:latin typeface="Calibri Light" panose="020F0302020204030204" pitchFamily="34" charset="0"/>
                          <a:cs typeface="Calibri Light" panose="020F0302020204030204" pitchFamily="34" charset="0"/>
                        </a:rPr>
                        <a:t>Plaats op de wachtlijst vrijgegeven (automatische mail naar de ouders) </a:t>
                      </a:r>
                    </a:p>
                  </a:txBody>
                  <a:tcPr/>
                </a:tc>
                <a:extLst>
                  <a:ext uri="{0D108BD9-81ED-4DB2-BD59-A6C34878D82A}">
                    <a16:rowId xmlns:a16="http://schemas.microsoft.com/office/drawing/2014/main" val="3686552127"/>
                  </a:ext>
                </a:extLst>
              </a:tr>
              <a:tr h="364816">
                <a:tc>
                  <a:txBody>
                    <a:bodyPr/>
                    <a:lstStyle/>
                    <a:p>
                      <a:endParaRPr lang="nl-BE"/>
                    </a:p>
                  </a:txBody>
                  <a:tcPr/>
                </a:tc>
                <a:tc>
                  <a:txBody>
                    <a:bodyPr/>
                    <a:lstStyle/>
                    <a:p>
                      <a:endParaRPr lang="nl-BE" dirty="0"/>
                    </a:p>
                  </a:txBody>
                  <a:tcPr/>
                </a:tc>
                <a:extLst>
                  <a:ext uri="{0D108BD9-81ED-4DB2-BD59-A6C34878D82A}">
                    <a16:rowId xmlns:a16="http://schemas.microsoft.com/office/drawing/2014/main" val="4077355024"/>
                  </a:ext>
                </a:extLst>
              </a:tr>
            </a:tbl>
          </a:graphicData>
        </a:graphic>
      </p:graphicFrame>
    </p:spTree>
    <p:extLst>
      <p:ext uri="{BB962C8B-B14F-4D97-AF65-F5344CB8AC3E}">
        <p14:creationId xmlns:p14="http://schemas.microsoft.com/office/powerpoint/2010/main" val="3562923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8DDBB-808A-84DC-2CE5-309E33CA8B0E}"/>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C7789E54-2761-C4EA-A9B7-DDA734223709}"/>
              </a:ext>
            </a:extLst>
          </p:cNvPr>
          <p:cNvPicPr>
            <a:picLocks noChangeAspect="1"/>
          </p:cNvPicPr>
          <p:nvPr/>
        </p:nvPicPr>
        <p:blipFill>
          <a:blip r:embed="rId2"/>
          <a:stretch>
            <a:fillRect/>
          </a:stretch>
        </p:blipFill>
        <p:spPr>
          <a:xfrm>
            <a:off x="886884" y="1481236"/>
            <a:ext cx="10481844" cy="4994483"/>
          </a:xfrm>
          <a:prstGeom prst="rect">
            <a:avLst/>
          </a:prstGeom>
        </p:spPr>
      </p:pic>
      <p:sp>
        <p:nvSpPr>
          <p:cNvPr id="6" name="Titel 5">
            <a:extLst>
              <a:ext uri="{FF2B5EF4-FFF2-40B4-BE49-F238E27FC236}">
                <a16:creationId xmlns:a16="http://schemas.microsoft.com/office/drawing/2014/main" id="{1A2B53AC-0714-A84C-81EF-D87926610D5D}"/>
              </a:ext>
            </a:extLst>
          </p:cNvPr>
          <p:cNvSpPr>
            <a:spLocks noGrp="1"/>
          </p:cNvSpPr>
          <p:nvPr>
            <p:ph type="title"/>
          </p:nvPr>
        </p:nvSpPr>
        <p:spPr>
          <a:xfrm>
            <a:off x="823272" y="154242"/>
            <a:ext cx="7862139" cy="1430422"/>
          </a:xfrm>
        </p:spPr>
        <p:txBody>
          <a:bodyPr/>
          <a:lstStyle/>
          <a:p>
            <a:pPr algn="ctr"/>
            <a:r>
              <a:rPr lang="nl-BE" b="1" dirty="0">
                <a:solidFill>
                  <a:srgbClr val="D26E25"/>
                </a:solidFill>
                <a:latin typeface="Calibri" panose="020F0502020204030204" pitchFamily="34" charset="0"/>
                <a:cs typeface="Calibri" panose="020F0502020204030204" pitchFamily="34" charset="0"/>
              </a:rPr>
              <a:t>Inschrijvingslijst actueel </a:t>
            </a:r>
          </a:p>
        </p:txBody>
      </p:sp>
      <p:sp>
        <p:nvSpPr>
          <p:cNvPr id="11" name="Rechthoek 10">
            <a:extLst>
              <a:ext uri="{FF2B5EF4-FFF2-40B4-BE49-F238E27FC236}">
                <a16:creationId xmlns:a16="http://schemas.microsoft.com/office/drawing/2014/main" id="{990C570B-CB29-B503-C8AA-1B4783CC5ACD}"/>
              </a:ext>
            </a:extLst>
          </p:cNvPr>
          <p:cNvSpPr/>
          <p:nvPr/>
        </p:nvSpPr>
        <p:spPr>
          <a:xfrm>
            <a:off x="1004826" y="2080184"/>
            <a:ext cx="1135464" cy="1478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Rechthoek 11">
            <a:extLst>
              <a:ext uri="{FF2B5EF4-FFF2-40B4-BE49-F238E27FC236}">
                <a16:creationId xmlns:a16="http://schemas.microsoft.com/office/drawing/2014/main" id="{F980857E-F9F8-758A-9B8A-ABD47478F71F}"/>
              </a:ext>
            </a:extLst>
          </p:cNvPr>
          <p:cNvSpPr/>
          <p:nvPr/>
        </p:nvSpPr>
        <p:spPr>
          <a:xfrm>
            <a:off x="984674" y="4868041"/>
            <a:ext cx="646607" cy="8429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Rechthoek 12">
            <a:extLst>
              <a:ext uri="{FF2B5EF4-FFF2-40B4-BE49-F238E27FC236}">
                <a16:creationId xmlns:a16="http://schemas.microsoft.com/office/drawing/2014/main" id="{47D8E3C9-F095-1ACA-6A19-96D24D0CBEA2}"/>
              </a:ext>
            </a:extLst>
          </p:cNvPr>
          <p:cNvSpPr/>
          <p:nvPr/>
        </p:nvSpPr>
        <p:spPr>
          <a:xfrm>
            <a:off x="990220" y="5117819"/>
            <a:ext cx="646607" cy="8429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Rechthoek 3">
            <a:extLst>
              <a:ext uri="{FF2B5EF4-FFF2-40B4-BE49-F238E27FC236}">
                <a16:creationId xmlns:a16="http://schemas.microsoft.com/office/drawing/2014/main" id="{2493CEF8-84B3-D80D-282B-346B5C645822}"/>
              </a:ext>
            </a:extLst>
          </p:cNvPr>
          <p:cNvSpPr/>
          <p:nvPr/>
        </p:nvSpPr>
        <p:spPr>
          <a:xfrm>
            <a:off x="3712126" y="1643327"/>
            <a:ext cx="4973285" cy="15222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Tekstvak 4">
            <a:extLst>
              <a:ext uri="{FF2B5EF4-FFF2-40B4-BE49-F238E27FC236}">
                <a16:creationId xmlns:a16="http://schemas.microsoft.com/office/drawing/2014/main" id="{679F8612-73FF-D09E-1B67-64BC63DA3781}"/>
              </a:ext>
            </a:extLst>
          </p:cNvPr>
          <p:cNvSpPr txBox="1"/>
          <p:nvPr/>
        </p:nvSpPr>
        <p:spPr>
          <a:xfrm>
            <a:off x="5132490" y="4066161"/>
            <a:ext cx="6334028" cy="2554545"/>
          </a:xfrm>
          <a:prstGeom prst="rect">
            <a:avLst/>
          </a:prstGeom>
          <a:solidFill>
            <a:schemeClr val="bg1">
              <a:lumMod val="95000"/>
            </a:schemeClr>
          </a:solidFill>
        </p:spPr>
        <p:txBody>
          <a:bodyPr wrap="square" rtlCol="0">
            <a:spAutoFit/>
          </a:bodyPr>
          <a:lstStyle/>
          <a:p>
            <a:r>
              <a:rPr lang="nl-BE" sz="1600" dirty="0">
                <a:latin typeface="Calibri Light" panose="020F0302020204030204" pitchFamily="34" charset="0"/>
                <a:cs typeface="Calibri Light" panose="020F0302020204030204" pitchFamily="34" charset="0"/>
              </a:rPr>
              <a:t>Via ‘inschrijvingslijst actueel’ duid je aan dat je een toegewezen leerling hebt ingeschreven. </a:t>
            </a:r>
          </a:p>
          <a:p>
            <a:r>
              <a:rPr lang="nl-BE" sz="1600" dirty="0">
                <a:latin typeface="Calibri Light" panose="020F0302020204030204" pitchFamily="34" charset="0"/>
                <a:cs typeface="Calibri Light" panose="020F0302020204030204" pitchFamily="34" charset="0"/>
              </a:rPr>
              <a:t>In deze lijst zet je een kind rechtstreeks op de status ‘toegewezen ingeschreven’. Klik op ‘SCHRIJF IN’</a:t>
            </a:r>
          </a:p>
          <a:p>
            <a:r>
              <a:rPr lang="nl-BE" sz="1600" dirty="0">
                <a:latin typeface="Calibri Light" panose="020F0302020204030204" pitchFamily="34" charset="0"/>
                <a:cs typeface="Calibri Light" panose="020F0302020204030204" pitchFamily="34" charset="0"/>
              </a:rPr>
              <a:t>Let op: je registreert de inschrijving ook via jouw schoolsoftwarepakket.</a:t>
            </a:r>
          </a:p>
          <a:p>
            <a:r>
              <a:rPr lang="nl-NL" sz="1600" dirty="0">
                <a:latin typeface="Calibri Light" panose="020F0302020204030204" pitchFamily="34" charset="0"/>
                <a:cs typeface="Calibri Light" panose="020F0302020204030204" pitchFamily="34" charset="0"/>
              </a:rPr>
              <a:t>Voor leerlingen waarvoor de in-of uitschrijving via het schoolsoftwarepakket wordt geregistreerd in Discimus is er een uitwisseling van Discimus naar het aanmeldsysteem. Dit gebeurt elke nacht. Als een leerling als ingeschreven staat geregistreerd in Discimus, dan wordt de status van de leerling in het aanmeldsysteem automatisch aangepast</a:t>
            </a:r>
            <a:r>
              <a:rPr lang="nl-NL" sz="1600" u="sng" dirty="0">
                <a:latin typeface="Calibri Light" panose="020F0302020204030204" pitchFamily="34" charset="0"/>
                <a:cs typeface="Calibri Light" panose="020F0302020204030204" pitchFamily="34" charset="0"/>
              </a:rPr>
              <a:t>.</a:t>
            </a:r>
            <a:endParaRPr lang="nl-BE" sz="1600" u="sng" dirty="0">
              <a:latin typeface="Calibri Light" panose="020F0302020204030204" pitchFamily="34" charset="0"/>
              <a:cs typeface="Calibri Light" panose="020F0302020204030204" pitchFamily="34" charset="0"/>
            </a:endParaRPr>
          </a:p>
        </p:txBody>
      </p:sp>
      <p:sp>
        <p:nvSpPr>
          <p:cNvPr id="9" name="Pijl: rechts 8">
            <a:extLst>
              <a:ext uri="{FF2B5EF4-FFF2-40B4-BE49-F238E27FC236}">
                <a16:creationId xmlns:a16="http://schemas.microsoft.com/office/drawing/2014/main" id="{B5C7ACED-2F2F-E8C6-49AC-8CD05F3FBE66}"/>
              </a:ext>
            </a:extLst>
          </p:cNvPr>
          <p:cNvSpPr/>
          <p:nvPr/>
        </p:nvSpPr>
        <p:spPr>
          <a:xfrm rot="19605478">
            <a:off x="8900331" y="3365731"/>
            <a:ext cx="972901" cy="286874"/>
          </a:xfrm>
          <a:prstGeom prst="rightArrow">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564851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Tijdelijke aanduiding voor inhoud 15">
            <a:extLst>
              <a:ext uri="{FF2B5EF4-FFF2-40B4-BE49-F238E27FC236}">
                <a16:creationId xmlns:a16="http://schemas.microsoft.com/office/drawing/2014/main" id="{52513EC9-B711-C1C2-4C5C-D454D5C313F1}"/>
              </a:ext>
            </a:extLst>
          </p:cNvPr>
          <p:cNvPicPr>
            <a:picLocks noGrp="1" noChangeAspect="1"/>
          </p:cNvPicPr>
          <p:nvPr>
            <p:ph idx="1"/>
          </p:nvPr>
        </p:nvPicPr>
        <p:blipFill>
          <a:blip r:embed="rId2"/>
          <a:stretch>
            <a:fillRect/>
          </a:stretch>
        </p:blipFill>
        <p:spPr>
          <a:xfrm>
            <a:off x="1015206" y="1313039"/>
            <a:ext cx="9436100" cy="4481160"/>
          </a:xfrm>
        </p:spPr>
      </p:pic>
      <p:sp>
        <p:nvSpPr>
          <p:cNvPr id="2" name="Titel 1">
            <a:extLst>
              <a:ext uri="{FF2B5EF4-FFF2-40B4-BE49-F238E27FC236}">
                <a16:creationId xmlns:a16="http://schemas.microsoft.com/office/drawing/2014/main" id="{AE838AC5-F768-E886-8448-FEAC425737B6}"/>
              </a:ext>
            </a:extLst>
          </p:cNvPr>
          <p:cNvSpPr>
            <a:spLocks noGrp="1"/>
          </p:cNvSpPr>
          <p:nvPr>
            <p:ph type="title"/>
          </p:nvPr>
        </p:nvSpPr>
        <p:spPr>
          <a:xfrm>
            <a:off x="880736" y="404615"/>
            <a:ext cx="6219092" cy="716328"/>
          </a:xfrm>
        </p:spPr>
        <p:txBody>
          <a:bodyPr/>
          <a:lstStyle/>
          <a:p>
            <a:pPr algn="ctr"/>
            <a:r>
              <a:rPr lang="nl-BE" b="1" dirty="0">
                <a:solidFill>
                  <a:srgbClr val="D26E25"/>
                </a:solidFill>
                <a:latin typeface="Calibri" panose="020F0502020204030204" pitchFamily="34" charset="0"/>
                <a:cs typeface="Calibri" panose="020F0502020204030204" pitchFamily="34" charset="0"/>
              </a:rPr>
              <a:t>Wachtlijst actueel </a:t>
            </a:r>
          </a:p>
        </p:txBody>
      </p:sp>
      <p:sp>
        <p:nvSpPr>
          <p:cNvPr id="6" name="Rechthoek 5">
            <a:extLst>
              <a:ext uri="{FF2B5EF4-FFF2-40B4-BE49-F238E27FC236}">
                <a16:creationId xmlns:a16="http://schemas.microsoft.com/office/drawing/2014/main" id="{CF0A9E54-EB88-43B8-9E57-C4E9BD4A272F}"/>
              </a:ext>
            </a:extLst>
          </p:cNvPr>
          <p:cNvSpPr/>
          <p:nvPr/>
        </p:nvSpPr>
        <p:spPr>
          <a:xfrm>
            <a:off x="3841165" y="2851854"/>
            <a:ext cx="921034" cy="157794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Rechthoek 6">
            <a:extLst>
              <a:ext uri="{FF2B5EF4-FFF2-40B4-BE49-F238E27FC236}">
                <a16:creationId xmlns:a16="http://schemas.microsoft.com/office/drawing/2014/main" id="{E730EC6B-C398-6639-FB68-6455BABCDDE2}"/>
              </a:ext>
            </a:extLst>
          </p:cNvPr>
          <p:cNvSpPr/>
          <p:nvPr/>
        </p:nvSpPr>
        <p:spPr>
          <a:xfrm>
            <a:off x="1094065" y="1848728"/>
            <a:ext cx="967666" cy="1758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7">
            <a:extLst>
              <a:ext uri="{FF2B5EF4-FFF2-40B4-BE49-F238E27FC236}">
                <a16:creationId xmlns:a16="http://schemas.microsoft.com/office/drawing/2014/main" id="{A9416240-705B-C6F0-EA06-971A096805DD}"/>
              </a:ext>
            </a:extLst>
          </p:cNvPr>
          <p:cNvSpPr/>
          <p:nvPr/>
        </p:nvSpPr>
        <p:spPr>
          <a:xfrm>
            <a:off x="3675325" y="1458859"/>
            <a:ext cx="3146304" cy="19340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Rechthoek 8">
            <a:extLst>
              <a:ext uri="{FF2B5EF4-FFF2-40B4-BE49-F238E27FC236}">
                <a16:creationId xmlns:a16="http://schemas.microsoft.com/office/drawing/2014/main" id="{BF65B020-6D9F-6266-26A9-31BA17244832}"/>
              </a:ext>
            </a:extLst>
          </p:cNvPr>
          <p:cNvSpPr/>
          <p:nvPr/>
        </p:nvSpPr>
        <p:spPr>
          <a:xfrm>
            <a:off x="1065142" y="4354393"/>
            <a:ext cx="581084" cy="1120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Rechthoek 9">
            <a:extLst>
              <a:ext uri="{FF2B5EF4-FFF2-40B4-BE49-F238E27FC236}">
                <a16:creationId xmlns:a16="http://schemas.microsoft.com/office/drawing/2014/main" id="{1E683DF8-DAD0-85AC-B3C5-EA03A27CB11E}"/>
              </a:ext>
            </a:extLst>
          </p:cNvPr>
          <p:cNvSpPr/>
          <p:nvPr/>
        </p:nvSpPr>
        <p:spPr>
          <a:xfrm>
            <a:off x="1019870" y="4585025"/>
            <a:ext cx="639192" cy="1232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Tekstvak 10">
            <a:extLst>
              <a:ext uri="{FF2B5EF4-FFF2-40B4-BE49-F238E27FC236}">
                <a16:creationId xmlns:a16="http://schemas.microsoft.com/office/drawing/2014/main" id="{129E9F54-FFE1-E0FB-EC6F-B6A4AC8DD776}"/>
              </a:ext>
            </a:extLst>
          </p:cNvPr>
          <p:cNvSpPr txBox="1"/>
          <p:nvPr/>
        </p:nvSpPr>
        <p:spPr>
          <a:xfrm>
            <a:off x="2213188" y="5449449"/>
            <a:ext cx="9978812" cy="1292662"/>
          </a:xfrm>
          <a:prstGeom prst="rect">
            <a:avLst/>
          </a:prstGeom>
          <a:solidFill>
            <a:schemeClr val="bg1">
              <a:lumMod val="95000"/>
            </a:schemeClr>
          </a:solidFill>
          <a:ln>
            <a:solidFill>
              <a:schemeClr val="bg1">
                <a:lumMod val="95000"/>
              </a:schemeClr>
            </a:solidFill>
          </a:ln>
        </p:spPr>
        <p:txBody>
          <a:bodyPr wrap="square" lIns="91440" tIns="45720" rIns="91440" bIns="45720" rtlCol="0" anchor="t">
            <a:spAutoFit/>
          </a:bodyPr>
          <a:lstStyle/>
          <a:p>
            <a:r>
              <a:rPr lang="nl-BE" sz="1600" dirty="0">
                <a:latin typeface="FlandersArtSans-Regular"/>
              </a:rPr>
              <a:t>Via ‘wachtlijst actueel’ zie je de huidige wachtlijst. Via het overzicht kan je onmiddellijk een kind opvissen. Klik op ‘VIS OP’.</a:t>
            </a:r>
            <a:endParaRPr lang="nl-NL" sz="1600" dirty="0">
              <a:latin typeface="FlandersArtSans-Regular"/>
            </a:endParaRPr>
          </a:p>
          <a:p>
            <a:r>
              <a:rPr lang="nl-BE" sz="1600" dirty="0">
                <a:latin typeface="FlandersArtSans-Regular"/>
              </a:rPr>
              <a:t>Dit kind gaat dan automatisch naar de ‘inschrijvingslijst actueel’. De ouders krijgen een mail .</a:t>
            </a:r>
          </a:p>
          <a:p>
            <a:r>
              <a:rPr lang="nl-BE" sz="1600" dirty="0">
                <a:latin typeface="FlandersArtSans-Regular"/>
              </a:rPr>
              <a:t>Je ziet op deze pagina ook het actuele aantal vrije plaatsen. </a:t>
            </a:r>
            <a:endParaRPr lang="nl-BE" sz="1600" dirty="0">
              <a:latin typeface="FlandersArtSans-Regular" panose="00000500000000000000" pitchFamily="2" charset="0"/>
            </a:endParaRPr>
          </a:p>
          <a:p>
            <a:endParaRPr lang="nl-BE" sz="1400" dirty="0">
              <a:latin typeface="FlandersArtSans-Regular" panose="00000500000000000000" pitchFamily="2" charset="0"/>
            </a:endParaRPr>
          </a:p>
        </p:txBody>
      </p:sp>
      <p:cxnSp>
        <p:nvCxnSpPr>
          <p:cNvPr id="13" name="Rechte verbindingslijn met pijl 12">
            <a:extLst>
              <a:ext uri="{FF2B5EF4-FFF2-40B4-BE49-F238E27FC236}">
                <a16:creationId xmlns:a16="http://schemas.microsoft.com/office/drawing/2014/main" id="{BC1D7F85-CB2A-9492-D1A3-55BD59FD7929}"/>
              </a:ext>
            </a:extLst>
          </p:cNvPr>
          <p:cNvCxnSpPr>
            <a:cxnSpLocks/>
          </p:cNvCxnSpPr>
          <p:nvPr/>
        </p:nvCxnSpPr>
        <p:spPr>
          <a:xfrm>
            <a:off x="8132656" y="4070317"/>
            <a:ext cx="739904" cy="0"/>
          </a:xfrm>
          <a:prstGeom prst="straightConnector1">
            <a:avLst/>
          </a:prstGeom>
          <a:ln w="2540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17" name="Ovaal 16">
            <a:extLst>
              <a:ext uri="{FF2B5EF4-FFF2-40B4-BE49-F238E27FC236}">
                <a16:creationId xmlns:a16="http://schemas.microsoft.com/office/drawing/2014/main" id="{3ACE8B90-845A-2BC8-738E-DB63DC2B4E04}"/>
              </a:ext>
            </a:extLst>
          </p:cNvPr>
          <p:cNvSpPr/>
          <p:nvPr/>
        </p:nvSpPr>
        <p:spPr>
          <a:xfrm>
            <a:off x="8502608" y="1837196"/>
            <a:ext cx="1935998" cy="937792"/>
          </a:xfrm>
          <a:prstGeom prst="ellipse">
            <a:avLst/>
          </a:prstGeom>
          <a:noFill/>
          <a:ln w="3810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668398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EA3C2-9AE7-2F07-D55F-37AA9BF245D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9D3E648-7625-C3F1-036F-72DC057DA9DA}"/>
              </a:ext>
            </a:extLst>
          </p:cNvPr>
          <p:cNvSpPr>
            <a:spLocks noGrp="1"/>
          </p:cNvSpPr>
          <p:nvPr>
            <p:ph type="ctrTitle"/>
          </p:nvPr>
        </p:nvSpPr>
        <p:spPr>
          <a:xfrm>
            <a:off x="4346332" y="2385928"/>
            <a:ext cx="5846883" cy="2484000"/>
          </a:xfrm>
        </p:spPr>
        <p:txBody>
          <a:bodyPr anchor="ctr"/>
          <a:lstStyle/>
          <a:p>
            <a:r>
              <a:rPr lang="nl-BE" sz="4000" dirty="0"/>
              <a:t>Inloggen in het scholenportaal </a:t>
            </a:r>
          </a:p>
        </p:txBody>
      </p:sp>
    </p:spTree>
    <p:extLst>
      <p:ext uri="{BB962C8B-B14F-4D97-AF65-F5344CB8AC3E}">
        <p14:creationId xmlns:p14="http://schemas.microsoft.com/office/powerpoint/2010/main" val="3574709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7956AF-CE3E-4278-BE72-FA352B2FF56D}"/>
              </a:ext>
            </a:extLst>
          </p:cNvPr>
          <p:cNvSpPr>
            <a:spLocks noGrp="1"/>
          </p:cNvSpPr>
          <p:nvPr>
            <p:ph type="title"/>
          </p:nvPr>
        </p:nvSpPr>
        <p:spPr/>
        <p:txBody>
          <a:bodyPr/>
          <a:lstStyle/>
          <a:p>
            <a:pPr algn="ctr"/>
            <a:r>
              <a:rPr lang="nl-BE" sz="3600" b="1" dirty="0">
                <a:solidFill>
                  <a:srgbClr val="D26E25"/>
                </a:solidFill>
              </a:rPr>
              <a:t>Inloggen in het scholenportaal </a:t>
            </a:r>
          </a:p>
        </p:txBody>
      </p:sp>
      <p:sp>
        <p:nvSpPr>
          <p:cNvPr id="3" name="Tijdelijke aanduiding voor inhoud 2">
            <a:extLst>
              <a:ext uri="{FF2B5EF4-FFF2-40B4-BE49-F238E27FC236}">
                <a16:creationId xmlns:a16="http://schemas.microsoft.com/office/drawing/2014/main" id="{74ABEC40-72D8-4084-A5A8-7484D0D7F2A2}"/>
              </a:ext>
            </a:extLst>
          </p:cNvPr>
          <p:cNvSpPr>
            <a:spLocks noGrp="1"/>
          </p:cNvSpPr>
          <p:nvPr>
            <p:ph sz="half" idx="1"/>
          </p:nvPr>
        </p:nvSpPr>
        <p:spPr>
          <a:xfrm>
            <a:off x="1728000" y="1424763"/>
            <a:ext cx="8004585" cy="5276363"/>
          </a:xfrm>
        </p:spPr>
        <p:txBody>
          <a:bodyPr/>
          <a:lstStyle/>
          <a:p>
            <a:pPr>
              <a:buNone/>
            </a:pPr>
            <a:r>
              <a:rPr lang="nl-BE" dirty="0"/>
              <a:t>1. </a:t>
            </a:r>
            <a:r>
              <a:rPr lang="nl-BE" dirty="0">
                <a:latin typeface="Calibri Light" panose="020F0302020204030204" pitchFamily="34" charset="0"/>
                <a:cs typeface="Calibri Light" panose="020F0302020204030204" pitchFamily="34" charset="0"/>
              </a:rPr>
              <a:t>Ga naar volgende link: </a:t>
            </a:r>
            <a:r>
              <a:rPr lang="nl-BE" u="sng" kern="100" dirty="0">
                <a:solidFill>
                  <a:srgbClr val="467886"/>
                </a:solidFill>
                <a:effectLst/>
                <a:latin typeface="Calibri Light" panose="020F0302020204030204" pitchFamily="34" charset="0"/>
                <a:ea typeface="Aptos" panose="020B0004020202020204" pitchFamily="34" charset="0"/>
                <a:cs typeface="Calibri Light" panose="020F0302020204030204" pitchFamily="34" charset="0"/>
                <a:hlinkClick r:id="rId2"/>
              </a:rPr>
              <a:t>https://scholenportaal.aanmelden.vlaanderen/</a:t>
            </a:r>
            <a:r>
              <a:rPr lang="nl-BE" kern="100" dirty="0">
                <a:effectLst/>
                <a:latin typeface="Calibri Light" panose="020F0302020204030204" pitchFamily="34" charset="0"/>
                <a:ea typeface="Aptos" panose="020B0004020202020204" pitchFamily="34" charset="0"/>
                <a:cs typeface="Calibri Light" panose="020F0302020204030204" pitchFamily="34" charset="0"/>
              </a:rPr>
              <a:t> </a:t>
            </a:r>
            <a:endParaRPr lang="nl-BE" dirty="0">
              <a:latin typeface="Calibri Light" panose="020F0302020204030204" pitchFamily="34" charset="0"/>
              <a:cs typeface="Calibri Light" panose="020F0302020204030204" pitchFamily="34" charset="0"/>
            </a:endParaRPr>
          </a:p>
          <a:p>
            <a:pPr>
              <a:buNone/>
            </a:pPr>
            <a:r>
              <a:rPr lang="nl-BE" dirty="0">
                <a:latin typeface="Calibri Light" panose="020F0302020204030204" pitchFamily="34" charset="0"/>
                <a:cs typeface="Calibri Light" panose="020F0302020204030204" pitchFamily="34" charset="0"/>
              </a:rPr>
              <a:t>2. Log in via</a:t>
            </a:r>
          </a:p>
          <a:p>
            <a:pPr>
              <a:buNone/>
            </a:pPr>
            <a:endParaRPr lang="nl-BE" dirty="0"/>
          </a:p>
          <a:p>
            <a:pPr>
              <a:buNone/>
            </a:pPr>
            <a:endParaRPr lang="nl-BE" dirty="0"/>
          </a:p>
        </p:txBody>
      </p:sp>
      <p:sp>
        <p:nvSpPr>
          <p:cNvPr id="4" name="Tijdelijke aanduiding voor dianummer 3">
            <a:extLst>
              <a:ext uri="{FF2B5EF4-FFF2-40B4-BE49-F238E27FC236}">
                <a16:creationId xmlns:a16="http://schemas.microsoft.com/office/drawing/2014/main" id="{0A345227-EABA-445C-B819-0DBC1F2EF3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49CDD0-7D77-4D23-9A27-F361E39BA472}" type="datetime1">
              <a:rPr kumimoji="0" lang="nl-BE" sz="900" b="0" i="0" u="none" strike="noStrike" kern="1200" cap="none" spc="0" normalizeH="0" baseline="0" noProof="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8/08/2025</a:t>
            </a:fld>
            <a:r>
              <a:rPr kumimoji="0" lang="nl-BE" sz="900" b="0" i="0" u="none" strike="noStrike" kern="1200" cap="none" spc="0" normalizeH="0" baseline="0" noProof="0">
                <a:ln>
                  <a:noFill/>
                </a:ln>
                <a:solidFill>
                  <a:srgbClr val="373636">
                    <a:tint val="75000"/>
                  </a:srgbClr>
                </a:solidFill>
                <a:effectLst/>
                <a:uLnTx/>
                <a:uFillTx/>
                <a:latin typeface="FlandersArtSans-Regular" panose="00000500000000000000" pitchFamily="2" charset="0"/>
                <a:ea typeface="+mn-ea"/>
                <a:cs typeface="+mn-cs"/>
              </a:rPr>
              <a:t> </a:t>
            </a:r>
            <a:r>
              <a:rPr kumimoji="0" lang="nl-BE" sz="900" b="1" i="0" u="none" strike="noStrike" kern="1200" cap="none" spc="0" normalizeH="0" baseline="0" noProof="0">
                <a:ln>
                  <a:noFill/>
                </a:ln>
                <a:solidFill>
                  <a:srgbClr val="373636">
                    <a:tint val="75000"/>
                  </a:srgbClr>
                </a:solidFill>
                <a:effectLst/>
                <a:uLnTx/>
                <a:uFillTx/>
                <a:latin typeface="FlandersArtSans-Regular" panose="00000500000000000000" pitchFamily="2" charset="0"/>
                <a:ea typeface="+mn-ea"/>
                <a:cs typeface="+mn-cs"/>
              </a:rPr>
              <a:t>│</a:t>
            </a:r>
            <a:fld id="{B263F6C6-2226-4286-8995-C42CB1E7C290}" type="slidenum">
              <a:rPr kumimoji="0" lang="nl-BE" sz="900" b="0" i="0" u="none" strike="noStrike" kern="1200" cap="none" spc="0" normalizeH="0" baseline="0" noProof="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nl-BE" sz="9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pic>
        <p:nvPicPr>
          <p:cNvPr id="5" name="Tijdelijke aanduiding voor inhoud 4">
            <a:extLst>
              <a:ext uri="{FF2B5EF4-FFF2-40B4-BE49-F238E27FC236}">
                <a16:creationId xmlns:a16="http://schemas.microsoft.com/office/drawing/2014/main" id="{0C75232E-9CF2-437E-B7D2-18B28340F990}"/>
              </a:ext>
            </a:extLst>
          </p:cNvPr>
          <p:cNvPicPr>
            <a:picLocks noChangeAspect="1"/>
          </p:cNvPicPr>
          <p:nvPr/>
        </p:nvPicPr>
        <p:blipFill>
          <a:blip r:embed="rId3"/>
          <a:stretch>
            <a:fillRect/>
          </a:stretch>
        </p:blipFill>
        <p:spPr>
          <a:xfrm>
            <a:off x="4187330" y="2318857"/>
            <a:ext cx="4123494" cy="3570286"/>
          </a:xfrm>
          <a:prstGeom prst="rect">
            <a:avLst/>
          </a:prstGeom>
        </p:spPr>
      </p:pic>
    </p:spTree>
    <p:extLst>
      <p:ext uri="{BB962C8B-B14F-4D97-AF65-F5344CB8AC3E}">
        <p14:creationId xmlns:p14="http://schemas.microsoft.com/office/powerpoint/2010/main" val="2448302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7956AF-CE3E-4278-BE72-FA352B2FF56D}"/>
              </a:ext>
            </a:extLst>
          </p:cNvPr>
          <p:cNvSpPr>
            <a:spLocks noGrp="1"/>
          </p:cNvSpPr>
          <p:nvPr>
            <p:ph type="title"/>
          </p:nvPr>
        </p:nvSpPr>
        <p:spPr/>
        <p:txBody>
          <a:bodyPr/>
          <a:lstStyle/>
          <a:p>
            <a:pPr algn="ctr"/>
            <a:r>
              <a:rPr lang="nl-BE" sz="3600" b="1" dirty="0">
                <a:solidFill>
                  <a:srgbClr val="D26E25"/>
                </a:solidFill>
              </a:rPr>
              <a:t>Inloggen in het scholenportaal (II)</a:t>
            </a:r>
          </a:p>
        </p:txBody>
      </p:sp>
      <p:sp>
        <p:nvSpPr>
          <p:cNvPr id="3" name="Tijdelijke aanduiding voor inhoud 2">
            <a:extLst>
              <a:ext uri="{FF2B5EF4-FFF2-40B4-BE49-F238E27FC236}">
                <a16:creationId xmlns:a16="http://schemas.microsoft.com/office/drawing/2014/main" id="{74ABEC40-72D8-4084-A5A8-7484D0D7F2A2}"/>
              </a:ext>
            </a:extLst>
          </p:cNvPr>
          <p:cNvSpPr>
            <a:spLocks noGrp="1"/>
          </p:cNvSpPr>
          <p:nvPr>
            <p:ph sz="half" idx="1"/>
          </p:nvPr>
        </p:nvSpPr>
        <p:spPr>
          <a:xfrm>
            <a:off x="2820001" y="1915200"/>
            <a:ext cx="6955115" cy="3672000"/>
          </a:xfrm>
        </p:spPr>
        <p:txBody>
          <a:bodyPr/>
          <a:lstStyle/>
          <a:p>
            <a:pPr>
              <a:buNone/>
            </a:pPr>
            <a:r>
              <a:rPr lang="nl-BE" dirty="0">
                <a:latin typeface="Calibri Light" panose="020F0302020204030204" pitchFamily="34" charset="0"/>
                <a:cs typeface="Calibri Light" panose="020F0302020204030204" pitchFamily="34" charset="0"/>
              </a:rPr>
              <a:t>Klik op ‘een onderwijs-of vormingsinstelling’</a:t>
            </a:r>
          </a:p>
          <a:p>
            <a:pPr>
              <a:buNone/>
            </a:pPr>
            <a:endParaRPr lang="nl-BE" dirty="0">
              <a:latin typeface="Calibri Light" panose="020F0302020204030204" pitchFamily="34" charset="0"/>
              <a:cs typeface="Calibri Light" panose="020F0302020204030204" pitchFamily="34" charset="0"/>
            </a:endParaRPr>
          </a:p>
          <a:p>
            <a:pPr>
              <a:buNone/>
            </a:pPr>
            <a:endParaRPr lang="nl-BE" dirty="0"/>
          </a:p>
          <a:p>
            <a:pPr>
              <a:buNone/>
            </a:pPr>
            <a:endParaRPr lang="nl-BE" dirty="0"/>
          </a:p>
        </p:txBody>
      </p:sp>
      <p:sp>
        <p:nvSpPr>
          <p:cNvPr id="4" name="Tijdelijke aanduiding voor dianummer 3">
            <a:extLst>
              <a:ext uri="{FF2B5EF4-FFF2-40B4-BE49-F238E27FC236}">
                <a16:creationId xmlns:a16="http://schemas.microsoft.com/office/drawing/2014/main" id="{0A345227-EABA-445C-B819-0DBC1F2EF3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49CDD0-7D77-4D23-9A27-F361E39BA472}" type="datetime1">
              <a:rPr kumimoji="0" lang="nl-BE" sz="900" b="0" i="0" u="none" strike="noStrike" kern="1200" cap="none" spc="0" normalizeH="0" baseline="0" noProof="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8/08/2025</a:t>
            </a:fld>
            <a:r>
              <a:rPr kumimoji="0" lang="nl-BE" sz="900" b="0" i="0" u="none" strike="noStrike" kern="1200" cap="none" spc="0" normalizeH="0" baseline="0" noProof="0">
                <a:ln>
                  <a:noFill/>
                </a:ln>
                <a:solidFill>
                  <a:srgbClr val="373636">
                    <a:tint val="75000"/>
                  </a:srgbClr>
                </a:solidFill>
                <a:effectLst/>
                <a:uLnTx/>
                <a:uFillTx/>
                <a:latin typeface="FlandersArtSans-Regular" panose="00000500000000000000" pitchFamily="2" charset="0"/>
                <a:ea typeface="+mn-ea"/>
                <a:cs typeface="+mn-cs"/>
              </a:rPr>
              <a:t> </a:t>
            </a:r>
            <a:r>
              <a:rPr kumimoji="0" lang="nl-BE" sz="900" b="1" i="0" u="none" strike="noStrike" kern="1200" cap="none" spc="0" normalizeH="0" baseline="0" noProof="0">
                <a:ln>
                  <a:noFill/>
                </a:ln>
                <a:solidFill>
                  <a:srgbClr val="373636">
                    <a:tint val="75000"/>
                  </a:srgbClr>
                </a:solidFill>
                <a:effectLst/>
                <a:uLnTx/>
                <a:uFillTx/>
                <a:latin typeface="FlandersArtSans-Regular" panose="00000500000000000000" pitchFamily="2" charset="0"/>
                <a:ea typeface="+mn-ea"/>
                <a:cs typeface="+mn-cs"/>
              </a:rPr>
              <a:t>│</a:t>
            </a:r>
            <a:fld id="{B263F6C6-2226-4286-8995-C42CB1E7C290}" type="slidenum">
              <a:rPr kumimoji="0" lang="nl-BE" sz="900" b="0" i="0" u="none" strike="noStrike" kern="1200" cap="none" spc="0" normalizeH="0" baseline="0" noProof="0">
                <a:ln>
                  <a:noFill/>
                </a:ln>
                <a:solidFill>
                  <a:srgbClr val="373636">
                    <a:tint val="75000"/>
                  </a:srgb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l-BE" sz="9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pic>
        <p:nvPicPr>
          <p:cNvPr id="11" name="Afbeelding 10" descr="Afbeelding met tekst&#10;&#10;Automatisch gegenereerde beschrijving">
            <a:extLst>
              <a:ext uri="{FF2B5EF4-FFF2-40B4-BE49-F238E27FC236}">
                <a16:creationId xmlns:a16="http://schemas.microsoft.com/office/drawing/2014/main" id="{F491AE44-DBDF-4630-910D-E27740CAAC72}"/>
              </a:ext>
            </a:extLst>
          </p:cNvPr>
          <p:cNvPicPr>
            <a:picLocks noChangeAspect="1"/>
          </p:cNvPicPr>
          <p:nvPr/>
        </p:nvPicPr>
        <p:blipFill rotWithShape="1">
          <a:blip r:embed="rId3">
            <a:extLst>
              <a:ext uri="{28A0092B-C50C-407E-A947-70E740481C1C}">
                <a14:useLocalDpi xmlns:a14="http://schemas.microsoft.com/office/drawing/2010/main" val="0"/>
              </a:ext>
            </a:extLst>
          </a:blip>
          <a:srcRect l="117" t="28180" r="33412" b="1643"/>
          <a:stretch/>
        </p:blipFill>
        <p:spPr>
          <a:xfrm>
            <a:off x="2820000" y="2382776"/>
            <a:ext cx="6078070" cy="3442448"/>
          </a:xfrm>
          <a:prstGeom prst="rect">
            <a:avLst/>
          </a:prstGeom>
        </p:spPr>
      </p:pic>
      <p:cxnSp>
        <p:nvCxnSpPr>
          <p:cNvPr id="13" name="Rechte verbindingslijn met pijl 12">
            <a:extLst>
              <a:ext uri="{FF2B5EF4-FFF2-40B4-BE49-F238E27FC236}">
                <a16:creationId xmlns:a16="http://schemas.microsoft.com/office/drawing/2014/main" id="{B2F5DED0-642F-4AED-892F-B425A98A3647}"/>
              </a:ext>
            </a:extLst>
          </p:cNvPr>
          <p:cNvCxnSpPr>
            <a:cxnSpLocks/>
          </p:cNvCxnSpPr>
          <p:nvPr/>
        </p:nvCxnSpPr>
        <p:spPr>
          <a:xfrm>
            <a:off x="7300857" y="3173508"/>
            <a:ext cx="1" cy="505611"/>
          </a:xfrm>
          <a:prstGeom prst="straightConnector1">
            <a:avLst/>
          </a:prstGeom>
          <a:ln w="76200">
            <a:solidFill>
              <a:srgbClr val="D26E5B"/>
            </a:solidFill>
            <a:tailEnd type="triangle"/>
          </a:ln>
        </p:spPr>
        <p:style>
          <a:lnRef idx="1">
            <a:schemeClr val="accent1"/>
          </a:lnRef>
          <a:fillRef idx="0">
            <a:schemeClr val="accent1"/>
          </a:fillRef>
          <a:effectRef idx="0">
            <a:schemeClr val="accent1"/>
          </a:effectRef>
          <a:fontRef idx="minor">
            <a:schemeClr val="tx1"/>
          </a:fontRef>
        </p:style>
      </p:cxnSp>
      <p:sp>
        <p:nvSpPr>
          <p:cNvPr id="17" name="Vermenigvuldigingsteken 16">
            <a:extLst>
              <a:ext uri="{FF2B5EF4-FFF2-40B4-BE49-F238E27FC236}">
                <a16:creationId xmlns:a16="http://schemas.microsoft.com/office/drawing/2014/main" id="{4CAC9D64-5485-4626-BC81-006D59376139}"/>
              </a:ext>
            </a:extLst>
          </p:cNvPr>
          <p:cNvSpPr/>
          <p:nvPr/>
        </p:nvSpPr>
        <p:spPr>
          <a:xfrm>
            <a:off x="3955229" y="3526394"/>
            <a:ext cx="1527585" cy="774548"/>
          </a:xfrm>
          <a:prstGeom prst="mathMultiply">
            <a:avLst/>
          </a:prstGeom>
          <a:solidFill>
            <a:srgbClr val="D26E25"/>
          </a:solidFill>
          <a:ln>
            <a:solidFill>
              <a:srgbClr val="D26E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FlandersArtSerif-Regular"/>
              <a:ea typeface="+mn-ea"/>
              <a:cs typeface="+mn-cs"/>
            </a:endParaRPr>
          </a:p>
        </p:txBody>
      </p:sp>
      <p:sp>
        <p:nvSpPr>
          <p:cNvPr id="5" name="Tekstvak 4">
            <a:extLst>
              <a:ext uri="{FF2B5EF4-FFF2-40B4-BE49-F238E27FC236}">
                <a16:creationId xmlns:a16="http://schemas.microsoft.com/office/drawing/2014/main" id="{1C68E0A5-C763-1478-95F8-88A2B3A8CEEF}"/>
              </a:ext>
            </a:extLst>
          </p:cNvPr>
          <p:cNvSpPr txBox="1"/>
          <p:nvPr/>
        </p:nvSpPr>
        <p:spPr>
          <a:xfrm>
            <a:off x="6235430" y="4834647"/>
            <a:ext cx="5709949" cy="430887"/>
          </a:xfrm>
          <a:prstGeom prst="rect">
            <a:avLst/>
          </a:prstGeom>
          <a:noFill/>
        </p:spPr>
        <p:txBody>
          <a:bodyPr wrap="square" rtlCol="0">
            <a:spAutoFit/>
          </a:bodyPr>
          <a:lstStyle/>
          <a:p>
            <a:r>
              <a:rPr lang="nl-BE" sz="2200" dirty="0">
                <a:latin typeface="Calibri Light" panose="020F0302020204030204" pitchFamily="34" charset="0"/>
                <a:cs typeface="Calibri Light" panose="020F0302020204030204" pitchFamily="34" charset="0"/>
              </a:rPr>
              <a:t>Rollen schoolbeheerder en schoolmedewerker</a:t>
            </a:r>
          </a:p>
        </p:txBody>
      </p:sp>
    </p:spTree>
    <p:extLst>
      <p:ext uri="{BB962C8B-B14F-4D97-AF65-F5344CB8AC3E}">
        <p14:creationId xmlns:p14="http://schemas.microsoft.com/office/powerpoint/2010/main" val="980838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5EFEA6BB-84FC-440A-BD46-0E43C3438671}"/>
              </a:ext>
            </a:extLst>
          </p:cNvPr>
          <p:cNvPicPr>
            <a:picLocks noChangeAspect="1"/>
          </p:cNvPicPr>
          <p:nvPr/>
        </p:nvPicPr>
        <p:blipFill rotWithShape="1">
          <a:blip r:embed="rId3"/>
          <a:srcRect l="16236" t="50000" r="51882" b="6426"/>
          <a:stretch/>
        </p:blipFill>
        <p:spPr>
          <a:xfrm>
            <a:off x="2296985" y="1576377"/>
            <a:ext cx="5875554" cy="4349645"/>
          </a:xfrm>
          <a:prstGeom prst="rect">
            <a:avLst/>
          </a:prstGeom>
        </p:spPr>
      </p:pic>
      <p:sp>
        <p:nvSpPr>
          <p:cNvPr id="2" name="Titel 1">
            <a:extLst>
              <a:ext uri="{FF2B5EF4-FFF2-40B4-BE49-F238E27FC236}">
                <a16:creationId xmlns:a16="http://schemas.microsoft.com/office/drawing/2014/main" id="{007956AF-CE3E-4278-BE72-FA352B2FF56D}"/>
              </a:ext>
            </a:extLst>
          </p:cNvPr>
          <p:cNvSpPr>
            <a:spLocks noGrp="1"/>
          </p:cNvSpPr>
          <p:nvPr>
            <p:ph type="title"/>
          </p:nvPr>
        </p:nvSpPr>
        <p:spPr>
          <a:xfrm>
            <a:off x="1728000" y="756000"/>
            <a:ext cx="9888000" cy="410399"/>
          </a:xfrm>
        </p:spPr>
        <p:txBody>
          <a:bodyPr/>
          <a:lstStyle/>
          <a:p>
            <a:r>
              <a:rPr kumimoji="0" lang="nl-BE" sz="3600" b="1" i="0" u="none" strike="noStrike" kern="1200" cap="none" spc="0" normalizeH="0" baseline="0" noProof="0" dirty="0">
                <a:ln>
                  <a:noFill/>
                </a:ln>
                <a:solidFill>
                  <a:srgbClr val="D26E25"/>
                </a:solidFill>
                <a:effectLst/>
                <a:uLnTx/>
                <a:uFillTx/>
                <a:latin typeface="Calibri"/>
                <a:ea typeface="+mj-ea"/>
                <a:cs typeface="Calibri"/>
              </a:rPr>
              <a:t>Kies een initiatief en bepaal hoe je wil verder gaan.</a:t>
            </a:r>
            <a:endParaRPr lang="nl-BE" dirty="0"/>
          </a:p>
        </p:txBody>
      </p:sp>
      <p:sp>
        <p:nvSpPr>
          <p:cNvPr id="3" name="Tijdelijke aanduiding voor inhoud 2">
            <a:extLst>
              <a:ext uri="{FF2B5EF4-FFF2-40B4-BE49-F238E27FC236}">
                <a16:creationId xmlns:a16="http://schemas.microsoft.com/office/drawing/2014/main" id="{74ABEC40-72D8-4084-A5A8-7484D0D7F2A2}"/>
              </a:ext>
            </a:extLst>
          </p:cNvPr>
          <p:cNvSpPr>
            <a:spLocks noGrp="1"/>
          </p:cNvSpPr>
          <p:nvPr>
            <p:ph sz="half" idx="1"/>
          </p:nvPr>
        </p:nvSpPr>
        <p:spPr>
          <a:xfrm>
            <a:off x="2373893" y="1430389"/>
            <a:ext cx="6955115" cy="3672000"/>
          </a:xfrm>
        </p:spPr>
        <p:txBody>
          <a:bodyPr/>
          <a:lstStyle/>
          <a:p>
            <a:pPr>
              <a:buNone/>
            </a:pPr>
            <a:r>
              <a:rPr lang="nl-BE" dirty="0"/>
              <a:t>Klik op de rol waarmee je wilt verder gaan. </a:t>
            </a:r>
          </a:p>
          <a:p>
            <a:pPr>
              <a:buNone/>
            </a:pPr>
            <a:endParaRPr lang="nl-BE" dirty="0"/>
          </a:p>
          <a:p>
            <a:pPr>
              <a:buNone/>
            </a:pPr>
            <a:endParaRPr lang="nl-BE" dirty="0"/>
          </a:p>
          <a:p>
            <a:pPr>
              <a:buNone/>
            </a:pPr>
            <a:endParaRPr lang="nl-BE" dirty="0"/>
          </a:p>
        </p:txBody>
      </p:sp>
      <p:sp>
        <p:nvSpPr>
          <p:cNvPr id="4" name="Tijdelijke aanduiding voor dianummer 3">
            <a:extLst>
              <a:ext uri="{FF2B5EF4-FFF2-40B4-BE49-F238E27FC236}">
                <a16:creationId xmlns:a16="http://schemas.microsoft.com/office/drawing/2014/main" id="{0A345227-EABA-445C-B819-0DBC1F2EF3DD}"/>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19</a:t>
            </a:fld>
            <a:endParaRPr lang="nl-BE"/>
          </a:p>
        </p:txBody>
      </p:sp>
      <p:sp>
        <p:nvSpPr>
          <p:cNvPr id="10" name="Rechthoek 9">
            <a:extLst>
              <a:ext uri="{FF2B5EF4-FFF2-40B4-BE49-F238E27FC236}">
                <a16:creationId xmlns:a16="http://schemas.microsoft.com/office/drawing/2014/main" id="{9EEB9AD3-EABD-41CB-9F92-38F2137AE2DE}"/>
              </a:ext>
            </a:extLst>
          </p:cNvPr>
          <p:cNvSpPr/>
          <p:nvPr/>
        </p:nvSpPr>
        <p:spPr>
          <a:xfrm>
            <a:off x="4425666" y="3118452"/>
            <a:ext cx="3047313" cy="192214"/>
          </a:xfrm>
          <a:prstGeom prst="rect">
            <a:avLst/>
          </a:prstGeom>
          <a:solidFill>
            <a:srgbClr val="D26E2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sz="1800"/>
          </a:p>
        </p:txBody>
      </p:sp>
      <p:cxnSp>
        <p:nvCxnSpPr>
          <p:cNvPr id="12" name="Rechte verbindingslijn met pijl 11">
            <a:extLst>
              <a:ext uri="{FF2B5EF4-FFF2-40B4-BE49-F238E27FC236}">
                <a16:creationId xmlns:a16="http://schemas.microsoft.com/office/drawing/2014/main" id="{F9713E6F-C23C-40B5-AAEF-310A4C14D4A1}"/>
              </a:ext>
            </a:extLst>
          </p:cNvPr>
          <p:cNvCxnSpPr>
            <a:cxnSpLocks/>
          </p:cNvCxnSpPr>
          <p:nvPr/>
        </p:nvCxnSpPr>
        <p:spPr>
          <a:xfrm>
            <a:off x="1933617" y="5454982"/>
            <a:ext cx="726735" cy="0"/>
          </a:xfrm>
          <a:prstGeom prst="straightConnector1">
            <a:avLst/>
          </a:prstGeom>
          <a:ln w="76200">
            <a:solidFill>
              <a:srgbClr val="D26E5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6362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2524126" y="344520"/>
            <a:ext cx="7711875" cy="1116000"/>
          </a:xfrm>
        </p:spPr>
        <p:txBody>
          <a:bodyPr/>
          <a:lstStyle/>
          <a:p>
            <a:pPr algn="ctr"/>
            <a:br>
              <a:rPr lang="nl-BE" sz="4000" b="1" dirty="0">
                <a:latin typeface="+mj-lt"/>
              </a:rPr>
            </a:br>
            <a:r>
              <a:rPr lang="nl-BE" sz="3600" b="1" dirty="0">
                <a:solidFill>
                  <a:srgbClr val="D26E25"/>
                </a:solidFill>
                <a:latin typeface="Calibri" panose="020F0502020204030204" pitchFamily="34" charset="0"/>
                <a:cs typeface="Calibri" panose="020F0502020204030204" pitchFamily="34" charset="0"/>
              </a:rPr>
              <a:t>Infosessie: aanmelden en inschrijven </a:t>
            </a:r>
          </a:p>
        </p:txBody>
      </p:sp>
      <p:sp>
        <p:nvSpPr>
          <p:cNvPr id="10" name="Tijdelijke aanduiding voor inhoud 9"/>
          <p:cNvSpPr>
            <a:spLocks noGrp="1"/>
          </p:cNvSpPr>
          <p:nvPr>
            <p:ph sz="half" idx="1"/>
          </p:nvPr>
        </p:nvSpPr>
        <p:spPr>
          <a:xfrm>
            <a:off x="2524125" y="1593000"/>
            <a:ext cx="7970139" cy="3672000"/>
          </a:xfrm>
        </p:spPr>
        <p:txBody>
          <a:bodyPr/>
          <a:lstStyle/>
          <a:p>
            <a:pPr marL="457200" indent="-457200">
              <a:lnSpc>
                <a:spcPct val="150000"/>
              </a:lnSpc>
              <a:buFont typeface="+mj-lt"/>
              <a:buAutoNum type="arabicPeriod"/>
            </a:pPr>
            <a:r>
              <a:rPr lang="nl-BE" dirty="0">
                <a:latin typeface="Calibri Light" panose="020F0302020204030204" pitchFamily="34" charset="0"/>
                <a:cs typeface="Calibri Light" panose="020F0302020204030204" pitchFamily="34" charset="0"/>
              </a:rPr>
              <a:t>Scholenportaal: rollen en hun functionaliteiten </a:t>
            </a:r>
          </a:p>
          <a:p>
            <a:pPr marL="457200" indent="-457200">
              <a:lnSpc>
                <a:spcPct val="150000"/>
              </a:lnSpc>
              <a:buFont typeface="+mj-lt"/>
              <a:buAutoNum type="arabicPeriod"/>
            </a:pPr>
            <a:r>
              <a:rPr lang="nl-BE" dirty="0">
                <a:latin typeface="Calibri Light" panose="020F0302020204030204" pitchFamily="34" charset="0"/>
                <a:cs typeface="Calibri Light" panose="020F0302020204030204" pitchFamily="34" charset="0"/>
              </a:rPr>
              <a:t>Opvolgen aangemelde leerlingen na ROM </a:t>
            </a:r>
          </a:p>
          <a:p>
            <a:pPr marL="457200" indent="-457200">
              <a:lnSpc>
                <a:spcPct val="150000"/>
              </a:lnSpc>
              <a:buFont typeface="+mj-lt"/>
              <a:buAutoNum type="arabicPeriod"/>
            </a:pPr>
            <a:r>
              <a:rPr lang="nl-BE" dirty="0">
                <a:latin typeface="Calibri Light" panose="020F0302020204030204" pitchFamily="34" charset="0"/>
                <a:cs typeface="Calibri Light" panose="020F0302020204030204" pitchFamily="34" charset="0"/>
              </a:rPr>
              <a:t>Scholenportaal: inloggen</a:t>
            </a:r>
          </a:p>
          <a:p>
            <a:pPr marL="457200" indent="-457200">
              <a:lnSpc>
                <a:spcPct val="150000"/>
              </a:lnSpc>
              <a:buFont typeface="+mj-lt"/>
              <a:buAutoNum type="arabicPeriod"/>
            </a:pPr>
            <a:r>
              <a:rPr lang="nl-BE" dirty="0">
                <a:latin typeface="Calibri Light" panose="020F0302020204030204" pitchFamily="34" charset="0"/>
                <a:cs typeface="Calibri Light" panose="020F0302020204030204" pitchFamily="34" charset="0"/>
              </a:rPr>
              <a:t>Ouderportaal : inloggen</a:t>
            </a:r>
          </a:p>
          <a:p>
            <a:pPr marL="457200" indent="-457200">
              <a:lnSpc>
                <a:spcPct val="150000"/>
              </a:lnSpc>
              <a:buFont typeface="+mj-lt"/>
              <a:buAutoNum type="arabicPeriod"/>
            </a:pPr>
            <a:r>
              <a:rPr lang="nl-BE" dirty="0">
                <a:latin typeface="Calibri Light" panose="020F0302020204030204" pitchFamily="34" charset="0"/>
                <a:cs typeface="Calibri Light" panose="020F0302020204030204" pitchFamily="34" charset="0"/>
              </a:rPr>
              <a:t>Ouderportaal : de verschillende schermen  </a:t>
            </a:r>
          </a:p>
          <a:p>
            <a:pPr marL="457200" indent="-457200">
              <a:lnSpc>
                <a:spcPct val="150000"/>
              </a:lnSpc>
              <a:buFont typeface="+mj-lt"/>
              <a:buAutoNum type="arabicPeriod"/>
            </a:pPr>
            <a:r>
              <a:rPr lang="nl-BE" dirty="0">
                <a:latin typeface="Calibri Light" panose="020F0302020204030204" pitchFamily="34" charset="0"/>
                <a:cs typeface="Calibri Light" panose="020F0302020204030204" pitchFamily="34" charset="0"/>
              </a:rPr>
              <a:t>Regelgeving en formulieren</a:t>
            </a:r>
          </a:p>
          <a:p>
            <a:pPr marL="457200" indent="-457200">
              <a:lnSpc>
                <a:spcPct val="150000"/>
              </a:lnSpc>
              <a:buFont typeface="+mj-lt"/>
              <a:buAutoNum type="arabicPeriod"/>
            </a:pPr>
            <a:r>
              <a:rPr lang="nl-BE">
                <a:latin typeface="Calibri Light" panose="020F0302020204030204" pitchFamily="34" charset="0"/>
                <a:cs typeface="Calibri Light" panose="020F0302020204030204" pitchFamily="34" charset="0"/>
              </a:rPr>
              <a:t>Ondersteuning </a:t>
            </a:r>
            <a:endParaRPr lang="nl-BE" dirty="0">
              <a:latin typeface="Calibri Light" panose="020F0302020204030204" pitchFamily="34" charset="0"/>
              <a:cs typeface="Calibri Light" panose="020F0302020204030204" pitchFamily="34" charset="0"/>
            </a:endParaRPr>
          </a:p>
          <a:p>
            <a:pPr>
              <a:lnSpc>
                <a:spcPct val="150000"/>
              </a:lnSpc>
              <a:buNone/>
            </a:pPr>
            <a:endParaRPr lang="nl-BE" dirty="0">
              <a:latin typeface="Calibri Light" panose="020F0302020204030204" pitchFamily="34" charset="0"/>
              <a:cs typeface="Calibri Light" panose="020F0302020204030204" pitchFamily="34" charset="0"/>
            </a:endParaRPr>
          </a:p>
          <a:p>
            <a:pPr>
              <a:lnSpc>
                <a:spcPct val="150000"/>
              </a:lnSpc>
              <a:buNone/>
            </a:pPr>
            <a:endParaRPr lang="nl-BE" sz="2000" dirty="0">
              <a:latin typeface="+mn-lt"/>
            </a:endParaRPr>
          </a:p>
        </p:txBody>
      </p:sp>
      <p:sp>
        <p:nvSpPr>
          <p:cNvPr id="2" name="Tijdelijke aanduiding voor dianummer 1">
            <a:extLst>
              <a:ext uri="{FF2B5EF4-FFF2-40B4-BE49-F238E27FC236}">
                <a16:creationId xmlns:a16="http://schemas.microsoft.com/office/drawing/2014/main" id="{06382C9D-491D-4B60-AEDB-772CC4150DC9}"/>
              </a:ext>
            </a:extLst>
          </p:cNvPr>
          <p:cNvSpPr>
            <a:spLocks noGrp="1"/>
          </p:cNvSpPr>
          <p:nvPr>
            <p:ph type="sldNum" sz="quarter" idx="12"/>
          </p:nvPr>
        </p:nvSpPr>
        <p:spPr/>
        <p:txBody>
          <a:bodyPr/>
          <a:lstStyle/>
          <a:p>
            <a:r>
              <a:rPr lang="nl-BE" dirty="0"/>
              <a:t>2</a:t>
            </a:r>
          </a:p>
        </p:txBody>
      </p:sp>
    </p:spTree>
    <p:extLst>
      <p:ext uri="{BB962C8B-B14F-4D97-AF65-F5344CB8AC3E}">
        <p14:creationId xmlns:p14="http://schemas.microsoft.com/office/powerpoint/2010/main" val="2121132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6929D-76BB-52CD-A9AC-BE96EBB63F6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F42ADDE-2473-5134-EDEA-79B0A6BE3353}"/>
              </a:ext>
            </a:extLst>
          </p:cNvPr>
          <p:cNvSpPr>
            <a:spLocks noGrp="1"/>
          </p:cNvSpPr>
          <p:nvPr>
            <p:ph type="ctrTitle"/>
          </p:nvPr>
        </p:nvSpPr>
        <p:spPr>
          <a:xfrm>
            <a:off x="4346332" y="2385928"/>
            <a:ext cx="5846883" cy="2484000"/>
          </a:xfrm>
        </p:spPr>
        <p:txBody>
          <a:bodyPr anchor="ctr"/>
          <a:lstStyle/>
          <a:p>
            <a:r>
              <a:rPr lang="nl-BE" sz="4000" dirty="0"/>
              <a:t>Het ouderportaal </a:t>
            </a:r>
          </a:p>
        </p:txBody>
      </p:sp>
    </p:spTree>
    <p:extLst>
      <p:ext uri="{BB962C8B-B14F-4D97-AF65-F5344CB8AC3E}">
        <p14:creationId xmlns:p14="http://schemas.microsoft.com/office/powerpoint/2010/main" val="312772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2524126" y="344520"/>
            <a:ext cx="7711875" cy="1116000"/>
          </a:xfrm>
        </p:spPr>
        <p:txBody>
          <a:bodyPr>
            <a:normAutofit fontScale="90000"/>
          </a:bodyPr>
          <a:lstStyle/>
          <a:p>
            <a:br>
              <a:rPr lang="nl-BE" sz="4000" b="1" dirty="0">
                <a:latin typeface="+mj-lt"/>
              </a:rPr>
            </a:br>
            <a:endParaRPr lang="nl-BE" sz="3500" b="1" dirty="0">
              <a:latin typeface="+mj-lt"/>
            </a:endParaRPr>
          </a:p>
        </p:txBody>
      </p:sp>
      <p:sp>
        <p:nvSpPr>
          <p:cNvPr id="10" name="Tijdelijke aanduiding voor inhoud 9"/>
          <p:cNvSpPr>
            <a:spLocks noGrp="1"/>
          </p:cNvSpPr>
          <p:nvPr>
            <p:ph sz="half" idx="1"/>
          </p:nvPr>
        </p:nvSpPr>
        <p:spPr>
          <a:xfrm>
            <a:off x="2524125" y="1593000"/>
            <a:ext cx="7970139" cy="3672000"/>
          </a:xfrm>
        </p:spPr>
        <p:txBody>
          <a:bodyPr/>
          <a:lstStyle/>
          <a:p>
            <a:pPr marL="457200" indent="-457200">
              <a:lnSpc>
                <a:spcPct val="150000"/>
              </a:lnSpc>
              <a:buFont typeface="+mj-lt"/>
              <a:buAutoNum type="arabicPeriod"/>
            </a:pPr>
            <a:endParaRPr lang="nl-BE" sz="2000" dirty="0">
              <a:latin typeface="+mn-lt"/>
            </a:endParaRPr>
          </a:p>
          <a:p>
            <a:pPr>
              <a:lnSpc>
                <a:spcPct val="150000"/>
              </a:lnSpc>
              <a:buNone/>
            </a:pPr>
            <a:endParaRPr lang="nl-BE" sz="2000" dirty="0">
              <a:latin typeface="+mn-lt"/>
            </a:endParaRPr>
          </a:p>
        </p:txBody>
      </p:sp>
      <p:sp>
        <p:nvSpPr>
          <p:cNvPr id="2" name="Tijdelijke aanduiding voor dianummer 1">
            <a:extLst>
              <a:ext uri="{FF2B5EF4-FFF2-40B4-BE49-F238E27FC236}">
                <a16:creationId xmlns:a16="http://schemas.microsoft.com/office/drawing/2014/main" id="{06382C9D-491D-4B60-AEDB-772CC4150D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900" b="1" i="0" u="none" strike="noStrike" kern="1200" cap="none" spc="0" normalizeH="0" baseline="0" noProof="0" dirty="0">
                <a:ln>
                  <a:noFill/>
                </a:ln>
                <a:solidFill>
                  <a:prstClr val="black">
                    <a:tint val="75000"/>
                  </a:prstClr>
                </a:solidFill>
                <a:effectLst/>
                <a:uLnTx/>
                <a:uFillTx/>
                <a:latin typeface="FlandersArtSans-Regular" panose="00000500000000000000" pitchFamily="2" charset="0"/>
                <a:ea typeface="+mn-ea"/>
                <a:cs typeface="+mn-cs"/>
              </a:rPr>
              <a:t>│</a:t>
            </a:r>
            <a:fld id="{B263F6C6-2226-4286-8995-C42CB1E7C290}" type="slidenum">
              <a:rPr kumimoji="0" lang="nl-BE" sz="900" b="0" i="0" u="none" strike="noStrike" kern="1200" cap="none" spc="0" normalizeH="0" baseline="0" noProof="0" smtClean="0">
                <a:ln>
                  <a:noFill/>
                </a:ln>
                <a:solidFill>
                  <a:prstClr val="black">
                    <a:tint val="75000"/>
                  </a:prst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nl-BE" sz="900" b="0" i="0" u="none" strike="noStrike" kern="1200" cap="none" spc="0" normalizeH="0" baseline="0" noProof="0" dirty="0">
              <a:ln>
                <a:noFill/>
              </a:ln>
              <a:solidFill>
                <a:prstClr val="black">
                  <a:tint val="75000"/>
                </a:prstClr>
              </a:solidFill>
              <a:effectLst/>
              <a:uLnTx/>
              <a:uFillTx/>
              <a:latin typeface="FlandersArtSans-Regular" panose="00000500000000000000" pitchFamily="2" charset="0"/>
              <a:ea typeface="+mn-ea"/>
              <a:cs typeface="+mn-cs"/>
            </a:endParaRPr>
          </a:p>
        </p:txBody>
      </p:sp>
      <p:pic>
        <p:nvPicPr>
          <p:cNvPr id="3" name="Afbeelding 2">
            <a:extLst>
              <a:ext uri="{FF2B5EF4-FFF2-40B4-BE49-F238E27FC236}">
                <a16:creationId xmlns:a16="http://schemas.microsoft.com/office/drawing/2014/main" id="{B3F59D7D-C99B-4E85-89C6-58AEC8E22BF9}"/>
              </a:ext>
            </a:extLst>
          </p:cNvPr>
          <p:cNvPicPr>
            <a:picLocks noChangeAspect="1"/>
          </p:cNvPicPr>
          <p:nvPr/>
        </p:nvPicPr>
        <p:blipFill>
          <a:blip r:embed="rId3"/>
          <a:stretch>
            <a:fillRect/>
          </a:stretch>
        </p:blipFill>
        <p:spPr>
          <a:xfrm>
            <a:off x="2374070" y="1252540"/>
            <a:ext cx="7443861" cy="4352921"/>
          </a:xfrm>
          <a:prstGeom prst="rect">
            <a:avLst/>
          </a:prstGeom>
        </p:spPr>
      </p:pic>
      <p:pic>
        <p:nvPicPr>
          <p:cNvPr id="4" name="Afbeelding 3">
            <a:extLst>
              <a:ext uri="{FF2B5EF4-FFF2-40B4-BE49-F238E27FC236}">
                <a16:creationId xmlns:a16="http://schemas.microsoft.com/office/drawing/2014/main" id="{D6F27A9D-AE3F-4E01-A8BB-6B484E9123A7}"/>
              </a:ext>
            </a:extLst>
          </p:cNvPr>
          <p:cNvPicPr>
            <a:picLocks noChangeAspect="1"/>
          </p:cNvPicPr>
          <p:nvPr/>
        </p:nvPicPr>
        <p:blipFill>
          <a:blip r:embed="rId4"/>
          <a:stretch>
            <a:fillRect/>
          </a:stretch>
        </p:blipFill>
        <p:spPr>
          <a:xfrm>
            <a:off x="3074079" y="1762001"/>
            <a:ext cx="6952887" cy="3333998"/>
          </a:xfrm>
          <a:prstGeom prst="rect">
            <a:avLst/>
          </a:prstGeom>
        </p:spPr>
      </p:pic>
      <p:sp>
        <p:nvSpPr>
          <p:cNvPr id="5" name="Ovaal 4">
            <a:extLst>
              <a:ext uri="{FF2B5EF4-FFF2-40B4-BE49-F238E27FC236}">
                <a16:creationId xmlns:a16="http://schemas.microsoft.com/office/drawing/2014/main" id="{A81635AD-E018-4EA3-A586-07AB4182702D}"/>
              </a:ext>
            </a:extLst>
          </p:cNvPr>
          <p:cNvSpPr/>
          <p:nvPr/>
        </p:nvSpPr>
        <p:spPr>
          <a:xfrm>
            <a:off x="2703938" y="1800982"/>
            <a:ext cx="4022343" cy="378271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66938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3AF7FE-442B-409A-B9FC-EEB6305E217E}"/>
              </a:ext>
            </a:extLst>
          </p:cNvPr>
          <p:cNvSpPr>
            <a:spLocks noGrp="1"/>
          </p:cNvSpPr>
          <p:nvPr>
            <p:ph type="ctrTitle"/>
          </p:nvPr>
        </p:nvSpPr>
        <p:spPr>
          <a:xfrm>
            <a:off x="4346332" y="2385928"/>
            <a:ext cx="5846883" cy="2484000"/>
          </a:xfrm>
        </p:spPr>
        <p:txBody>
          <a:bodyPr anchor="ctr"/>
          <a:lstStyle/>
          <a:p>
            <a:r>
              <a:rPr lang="nl-BE" sz="4000"/>
              <a:t>Hoe kan ik een ouder  helpen om een kind aan te melden? </a:t>
            </a:r>
          </a:p>
        </p:txBody>
      </p:sp>
    </p:spTree>
    <p:extLst>
      <p:ext uri="{BB962C8B-B14F-4D97-AF65-F5344CB8AC3E}">
        <p14:creationId xmlns:p14="http://schemas.microsoft.com/office/powerpoint/2010/main" val="3968148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el 25">
            <a:extLst>
              <a:ext uri="{FF2B5EF4-FFF2-40B4-BE49-F238E27FC236}">
                <a16:creationId xmlns:a16="http://schemas.microsoft.com/office/drawing/2014/main" id="{723A53D6-C435-464A-BD45-E162D50F8388}"/>
              </a:ext>
            </a:extLst>
          </p:cNvPr>
          <p:cNvSpPr>
            <a:spLocks noGrp="1"/>
          </p:cNvSpPr>
          <p:nvPr>
            <p:ph type="title"/>
          </p:nvPr>
        </p:nvSpPr>
        <p:spPr>
          <a:xfrm>
            <a:off x="2820000" y="756001"/>
            <a:ext cx="7416000" cy="641977"/>
          </a:xfrm>
        </p:spPr>
        <p:txBody>
          <a:bodyPr/>
          <a:lstStyle/>
          <a:p>
            <a:pPr algn="ctr"/>
            <a:r>
              <a:rPr lang="nl-BE" sz="3600" b="1" dirty="0">
                <a:solidFill>
                  <a:srgbClr val="D26E25"/>
                </a:solidFill>
              </a:rPr>
              <a:t>Overzicht: wat heb je nodig? </a:t>
            </a:r>
            <a:br>
              <a:rPr lang="nl-BE" dirty="0"/>
            </a:br>
            <a:br>
              <a:rPr lang="nl-BE" sz="2800" dirty="0"/>
            </a:br>
            <a:endParaRPr lang="nl-BE" sz="2400" b="1" dirty="0"/>
          </a:p>
        </p:txBody>
      </p:sp>
      <p:sp>
        <p:nvSpPr>
          <p:cNvPr id="11" name="Tijdelijke aanduiding voor inhoud 2">
            <a:extLst>
              <a:ext uri="{FF2B5EF4-FFF2-40B4-BE49-F238E27FC236}">
                <a16:creationId xmlns:a16="http://schemas.microsoft.com/office/drawing/2014/main" id="{CD18EC85-6BAF-403C-ADA1-619739E62B75}"/>
              </a:ext>
            </a:extLst>
          </p:cNvPr>
          <p:cNvSpPr>
            <a:spLocks noGrp="1"/>
          </p:cNvSpPr>
          <p:nvPr>
            <p:ph sz="half" idx="1"/>
          </p:nvPr>
        </p:nvSpPr>
        <p:spPr>
          <a:xfrm>
            <a:off x="2820000" y="1503415"/>
            <a:ext cx="7416000" cy="3851170"/>
          </a:xfrm>
        </p:spPr>
        <p:txBody>
          <a:bodyPr/>
          <a:lstStyle/>
          <a:p>
            <a:endParaRPr lang="nl-BE" dirty="0"/>
          </a:p>
          <a:p>
            <a:pPr marL="342900" indent="-342900">
              <a:buFont typeface="Arial" panose="020B0604020202020204" pitchFamily="34" charset="0"/>
              <a:buChar char="•"/>
            </a:pPr>
            <a:r>
              <a:rPr lang="nl-BE" dirty="0">
                <a:latin typeface="Calibri Light" panose="020F0302020204030204" pitchFamily="34" charset="0"/>
                <a:cs typeface="Calibri Light" panose="020F0302020204030204" pitchFamily="34" charset="0"/>
              </a:rPr>
              <a:t>Eigen elektrische identiteitskaart of inloggegevens voor het systeem. </a:t>
            </a:r>
          </a:p>
          <a:p>
            <a:pPr marL="342900" indent="-342900">
              <a:buFont typeface="Arial" panose="020B0604020202020204" pitchFamily="34" charset="0"/>
              <a:buChar char="•"/>
            </a:pPr>
            <a:r>
              <a:rPr lang="nl-BE" dirty="0">
                <a:latin typeface="Calibri Light" panose="020F0302020204030204" pitchFamily="34" charset="0"/>
                <a:cs typeface="Calibri Light" panose="020F0302020204030204" pitchFamily="34" charset="0"/>
              </a:rPr>
              <a:t>Rijksregisternummer van het kind.</a:t>
            </a:r>
          </a:p>
          <a:p>
            <a:pPr marL="918900" lvl="1" indent="-342900">
              <a:buFont typeface="Arial" panose="020B0604020202020204" pitchFamily="34" charset="0"/>
              <a:buChar char="•"/>
            </a:pPr>
            <a:r>
              <a:rPr lang="nl-BE" dirty="0">
                <a:latin typeface="Calibri Light" panose="020F0302020204030204" pitchFamily="34" charset="0"/>
                <a:cs typeface="Calibri Light" panose="020F0302020204030204" pitchFamily="34" charset="0"/>
              </a:rPr>
              <a:t>Je kan ook een kind aanmelden zonder rijksregisternummer, zie verder. </a:t>
            </a:r>
          </a:p>
          <a:p>
            <a:pPr marL="342900" indent="-342900">
              <a:buFont typeface="Arial" panose="020B0604020202020204" pitchFamily="34" charset="0"/>
              <a:buChar char="•"/>
            </a:pPr>
            <a:r>
              <a:rPr lang="nl-BE" dirty="0">
                <a:latin typeface="Calibri Light" panose="020F0302020204030204" pitchFamily="34" charset="0"/>
                <a:cs typeface="Calibri Light" panose="020F0302020204030204" pitchFamily="34" charset="0"/>
              </a:rPr>
              <a:t>Indien van toepassing: rijksregisternummer van broers, zussen of personeelsleden. </a:t>
            </a:r>
          </a:p>
          <a:p>
            <a:pPr marL="342900" indent="-342900">
              <a:buFont typeface="Arial" panose="020B0604020202020204" pitchFamily="34" charset="0"/>
              <a:buChar char="•"/>
            </a:pPr>
            <a:r>
              <a:rPr kumimoji="0" lang="nl-BE" sz="2200" b="0" i="0" u="none" strike="noStrike" kern="1200" cap="none" spc="0" normalizeH="0" baseline="0" noProof="0" dirty="0">
                <a:ln>
                  <a:noFill/>
                </a:ln>
                <a:solidFill>
                  <a:srgbClr val="373636"/>
                </a:solidFill>
                <a:effectLst/>
                <a:uLnTx/>
                <a:uFillTx/>
                <a:latin typeface="Calibri Light" panose="020F0302020204030204" pitchFamily="34" charset="0"/>
                <a:ea typeface="+mn-ea"/>
                <a:cs typeface="Calibri Light" panose="020F0302020204030204" pitchFamily="34" charset="0"/>
              </a:rPr>
              <a:t>Indien van toepassing: rijksregisternummer van persoon die je extra toegang wil verlenen. </a:t>
            </a:r>
            <a:endParaRPr lang="nl-BE" dirty="0">
              <a:latin typeface="Calibri Light" panose="020F0302020204030204" pitchFamily="34" charset="0"/>
              <a:cs typeface="Calibri Light" panose="020F0302020204030204" pitchFamily="34" charset="0"/>
            </a:endParaRPr>
          </a:p>
          <a:p>
            <a:pPr>
              <a:buNone/>
            </a:pPr>
            <a:endParaRPr lang="nl-BE" dirty="0"/>
          </a:p>
          <a:p>
            <a:endParaRPr lang="nl-BE" dirty="0"/>
          </a:p>
        </p:txBody>
      </p:sp>
      <p:sp>
        <p:nvSpPr>
          <p:cNvPr id="2" name="Tijdelijke aanduiding voor dianummer 1">
            <a:extLst>
              <a:ext uri="{FF2B5EF4-FFF2-40B4-BE49-F238E27FC236}">
                <a16:creationId xmlns:a16="http://schemas.microsoft.com/office/drawing/2014/main" id="{61695911-4C25-4406-B1DA-5FC10495DB27}"/>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23</a:t>
            </a:fld>
            <a:endParaRPr lang="nl-BE"/>
          </a:p>
        </p:txBody>
      </p:sp>
    </p:spTree>
    <p:extLst>
      <p:ext uri="{BB962C8B-B14F-4D97-AF65-F5344CB8AC3E}">
        <p14:creationId xmlns:p14="http://schemas.microsoft.com/office/powerpoint/2010/main" val="4161394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41A6C-E2A3-3C2E-D6C6-6CA3651EEA6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DDCADBB-F087-8583-0204-C7E6EFC71D1B}"/>
              </a:ext>
            </a:extLst>
          </p:cNvPr>
          <p:cNvSpPr>
            <a:spLocks noGrp="1"/>
          </p:cNvSpPr>
          <p:nvPr>
            <p:ph type="ctrTitle"/>
          </p:nvPr>
        </p:nvSpPr>
        <p:spPr>
          <a:xfrm>
            <a:off x="4346332" y="2385928"/>
            <a:ext cx="5846883" cy="2484000"/>
          </a:xfrm>
        </p:spPr>
        <p:txBody>
          <a:bodyPr anchor="ctr"/>
          <a:lstStyle/>
          <a:p>
            <a:r>
              <a:rPr lang="nl-BE" sz="4000" dirty="0"/>
              <a:t>Inloggen in het ouderportaal </a:t>
            </a:r>
          </a:p>
        </p:txBody>
      </p:sp>
    </p:spTree>
    <p:extLst>
      <p:ext uri="{BB962C8B-B14F-4D97-AF65-F5344CB8AC3E}">
        <p14:creationId xmlns:p14="http://schemas.microsoft.com/office/powerpoint/2010/main" val="4088292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nl-BE" sz="3600" b="1" dirty="0">
                <a:solidFill>
                  <a:srgbClr val="D26E25"/>
                </a:solidFill>
              </a:rPr>
              <a:t>Website : </a:t>
            </a:r>
            <a:r>
              <a:rPr lang="nl-BE" sz="3600" b="1" dirty="0">
                <a:solidFill>
                  <a:srgbClr val="D26E25"/>
                </a:solidFill>
                <a:hlinkClick r:id="rId3"/>
              </a:rPr>
              <a:t>www.naarschoolinoostende.be</a:t>
            </a:r>
            <a:r>
              <a:rPr lang="nl-BE" sz="3600" b="1" dirty="0">
                <a:solidFill>
                  <a:srgbClr val="D26E25"/>
                </a:solidFill>
              </a:rPr>
              <a:t> (I) </a:t>
            </a:r>
            <a:br>
              <a:rPr lang="nl-BE" sz="3600" b="1" dirty="0">
                <a:solidFill>
                  <a:srgbClr val="D26E25"/>
                </a:solidFill>
              </a:rPr>
            </a:br>
            <a:endParaRPr lang="nl-BE" sz="3600" b="1" dirty="0">
              <a:solidFill>
                <a:srgbClr val="D26E25"/>
              </a:solidFill>
            </a:endParaRPr>
          </a:p>
        </p:txBody>
      </p:sp>
      <p:pic>
        <p:nvPicPr>
          <p:cNvPr id="3" name="Tijdelijke aanduiding voor inhoud 2">
            <a:extLst>
              <a:ext uri="{FF2B5EF4-FFF2-40B4-BE49-F238E27FC236}">
                <a16:creationId xmlns:a16="http://schemas.microsoft.com/office/drawing/2014/main" id="{17C03357-B68E-44E1-E151-7F8232EDD0DB}"/>
              </a:ext>
            </a:extLst>
          </p:cNvPr>
          <p:cNvPicPr>
            <a:picLocks noGrp="1" noChangeAspect="1"/>
          </p:cNvPicPr>
          <p:nvPr>
            <p:ph sz="half" idx="1"/>
          </p:nvPr>
        </p:nvPicPr>
        <p:blipFill>
          <a:blip r:embed="rId4"/>
          <a:stretch>
            <a:fillRect/>
          </a:stretch>
        </p:blipFill>
        <p:spPr>
          <a:xfrm>
            <a:off x="3613719" y="1914525"/>
            <a:ext cx="6117087" cy="3671888"/>
          </a:xfrm>
        </p:spPr>
      </p:pic>
      <p:sp>
        <p:nvSpPr>
          <p:cNvPr id="2" name="Pijl: rechts 1">
            <a:extLst>
              <a:ext uri="{FF2B5EF4-FFF2-40B4-BE49-F238E27FC236}">
                <a16:creationId xmlns:a16="http://schemas.microsoft.com/office/drawing/2014/main" id="{65D5738E-9CAC-3327-EA7B-B7525A87DB99}"/>
              </a:ext>
            </a:extLst>
          </p:cNvPr>
          <p:cNvSpPr/>
          <p:nvPr/>
        </p:nvSpPr>
        <p:spPr>
          <a:xfrm>
            <a:off x="2753832" y="4501369"/>
            <a:ext cx="978408" cy="484632"/>
          </a:xfrm>
          <a:prstGeom prst="rightArrow">
            <a:avLst/>
          </a:prstGeom>
          <a:solidFill>
            <a:srgbClr val="D26E2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2593698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1728000" y="756000"/>
            <a:ext cx="9888000" cy="1116000"/>
          </a:xfrm>
        </p:spPr>
        <p:txBody>
          <a:bodyPr anchor="t">
            <a:normAutofit/>
          </a:bodyPr>
          <a:lstStyle/>
          <a:p>
            <a:r>
              <a:rPr kumimoji="0" lang="nl-BE" b="1" i="0" u="none" strike="noStrike" kern="1200" cap="none" spc="0" normalizeH="0" baseline="0" noProof="0" dirty="0">
                <a:ln>
                  <a:noFill/>
                </a:ln>
                <a:effectLst/>
                <a:uLnTx/>
                <a:uFillTx/>
              </a:rPr>
              <a:t>Website : </a:t>
            </a:r>
            <a:r>
              <a:rPr kumimoji="0" lang="nl-BE" b="1" i="0" u="none" strike="noStrike" kern="1200" cap="none" spc="0" normalizeH="0" baseline="0" noProof="0" dirty="0">
                <a:ln>
                  <a:noFill/>
                </a:ln>
                <a:effectLst/>
                <a:uLnTx/>
                <a:uFillTx/>
                <a:hlinkClick r:id="rId3"/>
              </a:rPr>
              <a:t>www.naarschoolinoostende.be</a:t>
            </a:r>
            <a:r>
              <a:rPr kumimoji="0" lang="nl-BE" b="1" i="0" u="none" strike="noStrike" kern="1200" cap="none" spc="0" normalizeH="0" baseline="0" noProof="0" dirty="0">
                <a:ln>
                  <a:noFill/>
                </a:ln>
                <a:effectLst/>
                <a:uLnTx/>
                <a:uFillTx/>
              </a:rPr>
              <a:t> </a:t>
            </a:r>
            <a:r>
              <a:rPr kumimoji="0" lang="nl-BE" b="1" i="0" u="none" strike="noStrike" kern="1200" cap="none" spc="0" normalizeH="0" baseline="0" noProof="0" dirty="0">
                <a:ln>
                  <a:noFill/>
                </a:ln>
                <a:solidFill>
                  <a:srgbClr val="D26E25"/>
                </a:solidFill>
                <a:effectLst/>
                <a:uLnTx/>
                <a:uFillTx/>
              </a:rPr>
              <a:t>(II)</a:t>
            </a:r>
            <a:endParaRPr lang="nl-BE" b="1" dirty="0">
              <a:solidFill>
                <a:srgbClr val="D26E25"/>
              </a:solidFill>
            </a:endParaRPr>
          </a:p>
        </p:txBody>
      </p:sp>
      <p:pic>
        <p:nvPicPr>
          <p:cNvPr id="7" name="Tijdelijke aanduiding voor inhoud 6">
            <a:extLst>
              <a:ext uri="{FF2B5EF4-FFF2-40B4-BE49-F238E27FC236}">
                <a16:creationId xmlns:a16="http://schemas.microsoft.com/office/drawing/2014/main" id="{1B3EE6F6-0A0D-3B3D-E38F-DE7A18B8D0AC}"/>
              </a:ext>
            </a:extLst>
          </p:cNvPr>
          <p:cNvPicPr>
            <a:picLocks noGrp="1" noChangeAspect="1"/>
          </p:cNvPicPr>
          <p:nvPr>
            <p:ph sz="half" idx="1"/>
          </p:nvPr>
        </p:nvPicPr>
        <p:blipFill>
          <a:blip r:embed="rId4"/>
          <a:stretch>
            <a:fillRect/>
          </a:stretch>
        </p:blipFill>
        <p:spPr>
          <a:xfrm>
            <a:off x="3276822" y="1610888"/>
            <a:ext cx="6429375" cy="3067050"/>
          </a:xfrm>
        </p:spPr>
      </p:pic>
      <p:sp>
        <p:nvSpPr>
          <p:cNvPr id="8" name="Pijl: links 7">
            <a:extLst>
              <a:ext uri="{FF2B5EF4-FFF2-40B4-BE49-F238E27FC236}">
                <a16:creationId xmlns:a16="http://schemas.microsoft.com/office/drawing/2014/main" id="{396FBBFC-90A5-8F78-5017-84726343B27A}"/>
              </a:ext>
            </a:extLst>
          </p:cNvPr>
          <p:cNvSpPr/>
          <p:nvPr/>
        </p:nvSpPr>
        <p:spPr>
          <a:xfrm>
            <a:off x="9346019" y="3429000"/>
            <a:ext cx="978408" cy="484632"/>
          </a:xfrm>
          <a:prstGeom prst="leftArrow">
            <a:avLst/>
          </a:prstGeom>
          <a:solidFill>
            <a:srgbClr val="D26E2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solidFill>
                <a:srgbClr val="D26E25"/>
              </a:solidFill>
              <a:highlight>
                <a:srgbClr val="D26E25"/>
              </a:highlight>
            </a:endParaRPr>
          </a:p>
        </p:txBody>
      </p:sp>
    </p:spTree>
    <p:extLst>
      <p:ext uri="{BB962C8B-B14F-4D97-AF65-F5344CB8AC3E}">
        <p14:creationId xmlns:p14="http://schemas.microsoft.com/office/powerpoint/2010/main" val="29599250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nl-BE" sz="3600" b="1" dirty="0">
                <a:solidFill>
                  <a:srgbClr val="D26E25"/>
                </a:solidFill>
              </a:rPr>
              <a:t>Welkomstpagina  : Aanmeldingsportaal of ouderportaal </a:t>
            </a:r>
          </a:p>
        </p:txBody>
      </p:sp>
      <p:pic>
        <p:nvPicPr>
          <p:cNvPr id="3" name="Tijdelijke aanduiding voor inhoud 2">
            <a:extLst>
              <a:ext uri="{FF2B5EF4-FFF2-40B4-BE49-F238E27FC236}">
                <a16:creationId xmlns:a16="http://schemas.microsoft.com/office/drawing/2014/main" id="{F58F2364-248C-BB73-504F-BA600B0B8F58}"/>
              </a:ext>
            </a:extLst>
          </p:cNvPr>
          <p:cNvPicPr>
            <a:picLocks noGrp="1" noChangeAspect="1"/>
          </p:cNvPicPr>
          <p:nvPr>
            <p:ph sz="half" idx="1"/>
          </p:nvPr>
        </p:nvPicPr>
        <p:blipFill>
          <a:blip r:embed="rId3"/>
          <a:stretch>
            <a:fillRect/>
          </a:stretch>
        </p:blipFill>
        <p:spPr>
          <a:xfrm>
            <a:off x="3504177" y="2324457"/>
            <a:ext cx="6548296" cy="3671888"/>
          </a:xfrm>
        </p:spPr>
      </p:pic>
      <p:sp>
        <p:nvSpPr>
          <p:cNvPr id="4" name="Pijl: links 3">
            <a:extLst>
              <a:ext uri="{FF2B5EF4-FFF2-40B4-BE49-F238E27FC236}">
                <a16:creationId xmlns:a16="http://schemas.microsoft.com/office/drawing/2014/main" id="{88B9BE18-09AB-C475-185F-D91EEE135AE8}"/>
              </a:ext>
            </a:extLst>
          </p:cNvPr>
          <p:cNvSpPr/>
          <p:nvPr/>
        </p:nvSpPr>
        <p:spPr>
          <a:xfrm>
            <a:off x="4242391" y="4880344"/>
            <a:ext cx="978408" cy="484632"/>
          </a:xfrm>
          <a:prstGeom prst="leftArrow">
            <a:avLst/>
          </a:prstGeom>
          <a:solidFill>
            <a:srgbClr val="D26E2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highlight>
                <a:srgbClr val="D26E25"/>
              </a:highlight>
            </a:endParaRPr>
          </a:p>
        </p:txBody>
      </p:sp>
      <p:sp>
        <p:nvSpPr>
          <p:cNvPr id="2" name="Rechthoek 1">
            <a:extLst>
              <a:ext uri="{FF2B5EF4-FFF2-40B4-BE49-F238E27FC236}">
                <a16:creationId xmlns:a16="http://schemas.microsoft.com/office/drawing/2014/main" id="{DC203728-253E-D6B0-E445-10DF9AB0C48A}"/>
              </a:ext>
            </a:extLst>
          </p:cNvPr>
          <p:cNvSpPr/>
          <p:nvPr/>
        </p:nvSpPr>
        <p:spPr>
          <a:xfrm flipV="1">
            <a:off x="4157330" y="2453463"/>
            <a:ext cx="3296093" cy="212651"/>
          </a:xfrm>
          <a:prstGeom prst="rect">
            <a:avLst/>
          </a:prstGeom>
          <a:solidFill>
            <a:srgbClr val="D26E2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Rechthoek 4">
            <a:extLst>
              <a:ext uri="{FF2B5EF4-FFF2-40B4-BE49-F238E27FC236}">
                <a16:creationId xmlns:a16="http://schemas.microsoft.com/office/drawing/2014/main" id="{D7FD84C7-63F0-D3D0-EDFD-0CA6EBBF1E13}"/>
              </a:ext>
            </a:extLst>
          </p:cNvPr>
          <p:cNvSpPr/>
          <p:nvPr/>
        </p:nvSpPr>
        <p:spPr>
          <a:xfrm>
            <a:off x="5071730" y="3285460"/>
            <a:ext cx="1307805" cy="143540"/>
          </a:xfrm>
          <a:prstGeom prst="rect">
            <a:avLst/>
          </a:prstGeom>
          <a:solidFill>
            <a:srgbClr val="D26E2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Rechthoek 6">
            <a:extLst>
              <a:ext uri="{FF2B5EF4-FFF2-40B4-BE49-F238E27FC236}">
                <a16:creationId xmlns:a16="http://schemas.microsoft.com/office/drawing/2014/main" id="{EA8094E2-E024-689E-1D9B-6DD78C77B66A}"/>
              </a:ext>
            </a:extLst>
          </p:cNvPr>
          <p:cNvSpPr/>
          <p:nvPr/>
        </p:nvSpPr>
        <p:spPr>
          <a:xfrm>
            <a:off x="5805376" y="3396695"/>
            <a:ext cx="1089838" cy="143540"/>
          </a:xfrm>
          <a:prstGeom prst="rect">
            <a:avLst/>
          </a:prstGeom>
          <a:solidFill>
            <a:srgbClr val="D26E2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Pijl: omhoog 5">
            <a:extLst>
              <a:ext uri="{FF2B5EF4-FFF2-40B4-BE49-F238E27FC236}">
                <a16:creationId xmlns:a16="http://schemas.microsoft.com/office/drawing/2014/main" id="{820C090F-1B75-3F2B-6867-53B0C00EE52C}"/>
              </a:ext>
            </a:extLst>
          </p:cNvPr>
          <p:cNvSpPr/>
          <p:nvPr/>
        </p:nvSpPr>
        <p:spPr>
          <a:xfrm>
            <a:off x="7070651" y="5612796"/>
            <a:ext cx="484632" cy="978408"/>
          </a:xfrm>
          <a:prstGeom prst="upArrow">
            <a:avLst/>
          </a:prstGeom>
          <a:solidFill>
            <a:srgbClr val="D26E2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936256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FD8E91-4793-4E64-95B8-F070464D256D}"/>
              </a:ext>
            </a:extLst>
          </p:cNvPr>
          <p:cNvSpPr>
            <a:spLocks noGrp="1"/>
          </p:cNvSpPr>
          <p:nvPr>
            <p:ph type="title"/>
          </p:nvPr>
        </p:nvSpPr>
        <p:spPr>
          <a:xfrm>
            <a:off x="1718764" y="284945"/>
            <a:ext cx="9888000" cy="1116000"/>
          </a:xfrm>
        </p:spPr>
        <p:txBody>
          <a:bodyPr/>
          <a:lstStyle/>
          <a:p>
            <a:pPr algn="ctr"/>
            <a:r>
              <a:rPr lang="nl-BE" sz="3600" b="1" dirty="0">
                <a:solidFill>
                  <a:srgbClr val="D26E25"/>
                </a:solidFill>
              </a:rPr>
              <a:t>Inloggen (I)</a:t>
            </a:r>
          </a:p>
        </p:txBody>
      </p:sp>
      <p:pic>
        <p:nvPicPr>
          <p:cNvPr id="5" name="Tijdelijke aanduiding voor inhoud 4">
            <a:extLst>
              <a:ext uri="{FF2B5EF4-FFF2-40B4-BE49-F238E27FC236}">
                <a16:creationId xmlns:a16="http://schemas.microsoft.com/office/drawing/2014/main" id="{FFBC8AC5-9633-4CBB-90C6-F5F770818214}"/>
              </a:ext>
            </a:extLst>
          </p:cNvPr>
          <p:cNvPicPr>
            <a:picLocks noGrp="1" noChangeAspect="1"/>
          </p:cNvPicPr>
          <p:nvPr>
            <p:ph sz="half" idx="1"/>
          </p:nvPr>
        </p:nvPicPr>
        <p:blipFill>
          <a:blip r:embed="rId2"/>
          <a:stretch>
            <a:fillRect/>
          </a:stretch>
        </p:blipFill>
        <p:spPr>
          <a:xfrm>
            <a:off x="3227451" y="945295"/>
            <a:ext cx="5737098" cy="4967409"/>
          </a:xfrm>
        </p:spPr>
      </p:pic>
    </p:spTree>
    <p:extLst>
      <p:ext uri="{BB962C8B-B14F-4D97-AF65-F5344CB8AC3E}">
        <p14:creationId xmlns:p14="http://schemas.microsoft.com/office/powerpoint/2010/main" val="1381623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FD8E91-4793-4E64-95B8-F070464D256D}"/>
              </a:ext>
            </a:extLst>
          </p:cNvPr>
          <p:cNvSpPr>
            <a:spLocks noGrp="1"/>
          </p:cNvSpPr>
          <p:nvPr>
            <p:ph type="title"/>
          </p:nvPr>
        </p:nvSpPr>
        <p:spPr/>
        <p:txBody>
          <a:bodyPr>
            <a:normAutofit/>
          </a:bodyPr>
          <a:lstStyle/>
          <a:p>
            <a:pPr algn="ctr"/>
            <a:r>
              <a:rPr lang="nl-BE" sz="3600" b="1" dirty="0">
                <a:solidFill>
                  <a:srgbClr val="D26E25"/>
                </a:solidFill>
              </a:rPr>
              <a:t>Inloggen (II)</a:t>
            </a:r>
          </a:p>
        </p:txBody>
      </p:sp>
      <p:pic>
        <p:nvPicPr>
          <p:cNvPr id="7" name="Tijdelijke aanduiding voor inhoud 6">
            <a:extLst>
              <a:ext uri="{FF2B5EF4-FFF2-40B4-BE49-F238E27FC236}">
                <a16:creationId xmlns:a16="http://schemas.microsoft.com/office/drawing/2014/main" id="{D707F7AD-A581-4FBD-B03F-CD48080FED18}"/>
              </a:ext>
            </a:extLst>
          </p:cNvPr>
          <p:cNvPicPr>
            <a:picLocks noGrp="1" noChangeAspect="1"/>
          </p:cNvPicPr>
          <p:nvPr>
            <p:ph sz="half" idx="1"/>
          </p:nvPr>
        </p:nvPicPr>
        <p:blipFill>
          <a:blip r:embed="rId3"/>
          <a:stretch>
            <a:fillRect/>
          </a:stretch>
        </p:blipFill>
        <p:spPr>
          <a:xfrm>
            <a:off x="3597966" y="1914525"/>
            <a:ext cx="5859668" cy="3671888"/>
          </a:xfrm>
        </p:spPr>
      </p:pic>
    </p:spTree>
    <p:extLst>
      <p:ext uri="{BB962C8B-B14F-4D97-AF65-F5344CB8AC3E}">
        <p14:creationId xmlns:p14="http://schemas.microsoft.com/office/powerpoint/2010/main" val="885387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2524126" y="344520"/>
            <a:ext cx="7711875" cy="1116000"/>
          </a:xfrm>
        </p:spPr>
        <p:txBody>
          <a:bodyPr>
            <a:normAutofit fontScale="90000"/>
          </a:bodyPr>
          <a:lstStyle/>
          <a:p>
            <a:br>
              <a:rPr lang="nl-BE" sz="4000" b="1" dirty="0">
                <a:latin typeface="+mj-lt"/>
              </a:rPr>
            </a:br>
            <a:endParaRPr lang="nl-BE" sz="3500" b="1" dirty="0">
              <a:latin typeface="+mj-lt"/>
            </a:endParaRPr>
          </a:p>
        </p:txBody>
      </p:sp>
      <p:sp>
        <p:nvSpPr>
          <p:cNvPr id="10" name="Tijdelijke aanduiding voor inhoud 9"/>
          <p:cNvSpPr>
            <a:spLocks noGrp="1"/>
          </p:cNvSpPr>
          <p:nvPr>
            <p:ph sz="half" idx="1"/>
          </p:nvPr>
        </p:nvSpPr>
        <p:spPr>
          <a:xfrm>
            <a:off x="2524125" y="1593000"/>
            <a:ext cx="7970139" cy="3672000"/>
          </a:xfrm>
        </p:spPr>
        <p:txBody>
          <a:bodyPr/>
          <a:lstStyle/>
          <a:p>
            <a:pPr marL="457200" indent="-457200">
              <a:lnSpc>
                <a:spcPct val="150000"/>
              </a:lnSpc>
              <a:buFont typeface="+mj-lt"/>
              <a:buAutoNum type="arabicPeriod"/>
            </a:pPr>
            <a:endParaRPr lang="nl-BE" sz="2000" dirty="0">
              <a:latin typeface="+mn-lt"/>
            </a:endParaRPr>
          </a:p>
          <a:p>
            <a:pPr>
              <a:lnSpc>
                <a:spcPct val="150000"/>
              </a:lnSpc>
              <a:buNone/>
            </a:pPr>
            <a:endParaRPr lang="nl-BE" sz="2000" dirty="0">
              <a:latin typeface="+mn-lt"/>
            </a:endParaRPr>
          </a:p>
        </p:txBody>
      </p:sp>
      <p:sp>
        <p:nvSpPr>
          <p:cNvPr id="2" name="Tijdelijke aanduiding voor dianummer 1">
            <a:extLst>
              <a:ext uri="{FF2B5EF4-FFF2-40B4-BE49-F238E27FC236}">
                <a16:creationId xmlns:a16="http://schemas.microsoft.com/office/drawing/2014/main" id="{06382C9D-491D-4B60-AEDB-772CC4150D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900" b="1" i="0" u="none" strike="noStrike" kern="1200" cap="none" spc="0" normalizeH="0" baseline="0" noProof="0" dirty="0">
                <a:ln>
                  <a:noFill/>
                </a:ln>
                <a:solidFill>
                  <a:prstClr val="black">
                    <a:tint val="75000"/>
                  </a:prstClr>
                </a:solidFill>
                <a:effectLst/>
                <a:uLnTx/>
                <a:uFillTx/>
                <a:latin typeface="FlandersArtSans-Regular" panose="00000500000000000000" pitchFamily="2" charset="0"/>
                <a:ea typeface="+mn-ea"/>
                <a:cs typeface="+mn-cs"/>
              </a:rPr>
              <a:t>│</a:t>
            </a:r>
            <a:fld id="{B263F6C6-2226-4286-8995-C42CB1E7C290}" type="slidenum">
              <a:rPr kumimoji="0" lang="nl-BE" sz="900" b="0" i="0" u="none" strike="noStrike" kern="1200" cap="none" spc="0" normalizeH="0" baseline="0" noProof="0" smtClean="0">
                <a:ln>
                  <a:noFill/>
                </a:ln>
                <a:solidFill>
                  <a:prstClr val="black">
                    <a:tint val="75000"/>
                  </a:prst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BE" sz="900" b="0" i="0" u="none" strike="noStrike" kern="1200" cap="none" spc="0" normalizeH="0" baseline="0" noProof="0" dirty="0">
              <a:ln>
                <a:noFill/>
              </a:ln>
              <a:solidFill>
                <a:prstClr val="black">
                  <a:tint val="75000"/>
                </a:prstClr>
              </a:solidFill>
              <a:effectLst/>
              <a:uLnTx/>
              <a:uFillTx/>
              <a:latin typeface="FlandersArtSans-Regular" panose="00000500000000000000" pitchFamily="2" charset="0"/>
              <a:ea typeface="+mn-ea"/>
              <a:cs typeface="+mn-cs"/>
            </a:endParaRPr>
          </a:p>
        </p:txBody>
      </p:sp>
      <p:pic>
        <p:nvPicPr>
          <p:cNvPr id="3" name="Afbeelding 2">
            <a:extLst>
              <a:ext uri="{FF2B5EF4-FFF2-40B4-BE49-F238E27FC236}">
                <a16:creationId xmlns:a16="http://schemas.microsoft.com/office/drawing/2014/main" id="{B3F59D7D-C99B-4E85-89C6-58AEC8E22BF9}"/>
              </a:ext>
            </a:extLst>
          </p:cNvPr>
          <p:cNvPicPr>
            <a:picLocks noChangeAspect="1"/>
          </p:cNvPicPr>
          <p:nvPr/>
        </p:nvPicPr>
        <p:blipFill>
          <a:blip r:embed="rId3"/>
          <a:stretch>
            <a:fillRect/>
          </a:stretch>
        </p:blipFill>
        <p:spPr>
          <a:xfrm>
            <a:off x="2374070" y="1252540"/>
            <a:ext cx="7443861" cy="4352921"/>
          </a:xfrm>
          <a:prstGeom prst="rect">
            <a:avLst/>
          </a:prstGeom>
        </p:spPr>
      </p:pic>
      <p:pic>
        <p:nvPicPr>
          <p:cNvPr id="4" name="Afbeelding 3">
            <a:extLst>
              <a:ext uri="{FF2B5EF4-FFF2-40B4-BE49-F238E27FC236}">
                <a16:creationId xmlns:a16="http://schemas.microsoft.com/office/drawing/2014/main" id="{D6F27A9D-AE3F-4E01-A8BB-6B484E9123A7}"/>
              </a:ext>
            </a:extLst>
          </p:cNvPr>
          <p:cNvPicPr>
            <a:picLocks noChangeAspect="1"/>
          </p:cNvPicPr>
          <p:nvPr/>
        </p:nvPicPr>
        <p:blipFill>
          <a:blip r:embed="rId4"/>
          <a:stretch>
            <a:fillRect/>
          </a:stretch>
        </p:blipFill>
        <p:spPr>
          <a:xfrm>
            <a:off x="3008795" y="1800981"/>
            <a:ext cx="6952887" cy="3333998"/>
          </a:xfrm>
          <a:prstGeom prst="rect">
            <a:avLst/>
          </a:prstGeom>
        </p:spPr>
      </p:pic>
      <p:sp>
        <p:nvSpPr>
          <p:cNvPr id="5" name="Ovaal 4">
            <a:extLst>
              <a:ext uri="{FF2B5EF4-FFF2-40B4-BE49-F238E27FC236}">
                <a16:creationId xmlns:a16="http://schemas.microsoft.com/office/drawing/2014/main" id="{A81635AD-E018-4EA3-A586-07AB4182702D}"/>
              </a:ext>
            </a:extLst>
          </p:cNvPr>
          <p:cNvSpPr/>
          <p:nvPr/>
        </p:nvSpPr>
        <p:spPr>
          <a:xfrm>
            <a:off x="6280258" y="1800982"/>
            <a:ext cx="4022343" cy="378271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p14="http://schemas.microsoft.com/office/powerpoint/2010/main">
        <mc:Choice Requires="p14">
          <p:contentPart p14:bwMode="auto" r:id="rId5">
            <p14:nvContentPartPr>
              <p14:cNvPr id="6" name="Inkt 5">
                <a:extLst>
                  <a:ext uri="{FF2B5EF4-FFF2-40B4-BE49-F238E27FC236}">
                    <a16:creationId xmlns:a16="http://schemas.microsoft.com/office/drawing/2014/main" id="{BEF38A77-C655-9472-18BF-36259D3F3F01}"/>
                  </a:ext>
                </a:extLst>
              </p14:cNvPr>
              <p14:cNvContentPartPr/>
              <p14:nvPr/>
            </p14:nvContentPartPr>
            <p14:xfrm>
              <a:off x="3715644" y="670565"/>
              <a:ext cx="360" cy="360"/>
            </p14:xfrm>
          </p:contentPart>
        </mc:Choice>
        <mc:Fallback xmlns="">
          <p:pic>
            <p:nvPicPr>
              <p:cNvPr id="6" name="Inkt 5">
                <a:extLst>
                  <a:ext uri="{FF2B5EF4-FFF2-40B4-BE49-F238E27FC236}">
                    <a16:creationId xmlns:a16="http://schemas.microsoft.com/office/drawing/2014/main" id="{BEF38A77-C655-9472-18BF-36259D3F3F01}"/>
                  </a:ext>
                </a:extLst>
              </p:cNvPr>
              <p:cNvPicPr/>
              <p:nvPr/>
            </p:nvPicPr>
            <p:blipFill>
              <a:blip r:embed="rId6"/>
              <a:stretch>
                <a:fillRect/>
              </a:stretch>
            </p:blipFill>
            <p:spPr>
              <a:xfrm>
                <a:off x="3709524" y="664445"/>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t 6">
                <a:extLst>
                  <a:ext uri="{FF2B5EF4-FFF2-40B4-BE49-F238E27FC236}">
                    <a16:creationId xmlns:a16="http://schemas.microsoft.com/office/drawing/2014/main" id="{E0E2D5AB-4471-B841-A7D7-3D6D9B49FFF8}"/>
                  </a:ext>
                </a:extLst>
              </p14:cNvPr>
              <p14:cNvContentPartPr/>
              <p14:nvPr/>
            </p14:nvContentPartPr>
            <p14:xfrm>
              <a:off x="3978084" y="573725"/>
              <a:ext cx="360" cy="360"/>
            </p14:xfrm>
          </p:contentPart>
        </mc:Choice>
        <mc:Fallback xmlns="">
          <p:pic>
            <p:nvPicPr>
              <p:cNvPr id="7" name="Inkt 6">
                <a:extLst>
                  <a:ext uri="{FF2B5EF4-FFF2-40B4-BE49-F238E27FC236}">
                    <a16:creationId xmlns:a16="http://schemas.microsoft.com/office/drawing/2014/main" id="{E0E2D5AB-4471-B841-A7D7-3D6D9B49FFF8}"/>
                  </a:ext>
                </a:extLst>
              </p:cNvPr>
              <p:cNvPicPr/>
              <p:nvPr/>
            </p:nvPicPr>
            <p:blipFill>
              <a:blip r:embed="rId6"/>
              <a:stretch>
                <a:fillRect/>
              </a:stretch>
            </p:blipFill>
            <p:spPr>
              <a:xfrm>
                <a:off x="3971964" y="567605"/>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t 7">
                <a:extLst>
                  <a:ext uri="{FF2B5EF4-FFF2-40B4-BE49-F238E27FC236}">
                    <a16:creationId xmlns:a16="http://schemas.microsoft.com/office/drawing/2014/main" id="{87785CE6-A84D-B040-A055-79EDF52D46E7}"/>
                  </a:ext>
                </a:extLst>
              </p14:cNvPr>
              <p14:cNvContentPartPr/>
              <p14:nvPr/>
            </p14:nvContentPartPr>
            <p14:xfrm>
              <a:off x="3900684" y="583445"/>
              <a:ext cx="360" cy="360"/>
            </p14:xfrm>
          </p:contentPart>
        </mc:Choice>
        <mc:Fallback xmlns="">
          <p:pic>
            <p:nvPicPr>
              <p:cNvPr id="8" name="Inkt 7">
                <a:extLst>
                  <a:ext uri="{FF2B5EF4-FFF2-40B4-BE49-F238E27FC236}">
                    <a16:creationId xmlns:a16="http://schemas.microsoft.com/office/drawing/2014/main" id="{87785CE6-A84D-B040-A055-79EDF52D46E7}"/>
                  </a:ext>
                </a:extLst>
              </p:cNvPr>
              <p:cNvPicPr/>
              <p:nvPr/>
            </p:nvPicPr>
            <p:blipFill>
              <a:blip r:embed="rId6"/>
              <a:stretch>
                <a:fillRect/>
              </a:stretch>
            </p:blipFill>
            <p:spPr>
              <a:xfrm>
                <a:off x="3894564" y="577325"/>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Inkt 10">
                <a:extLst>
                  <a:ext uri="{FF2B5EF4-FFF2-40B4-BE49-F238E27FC236}">
                    <a16:creationId xmlns:a16="http://schemas.microsoft.com/office/drawing/2014/main" id="{B70A1CFE-5486-73AC-1071-80678381092D}"/>
                  </a:ext>
                </a:extLst>
              </p14:cNvPr>
              <p14:cNvContentPartPr/>
              <p14:nvPr/>
            </p14:nvContentPartPr>
            <p14:xfrm>
              <a:off x="3462564" y="622325"/>
              <a:ext cx="360" cy="360"/>
            </p14:xfrm>
          </p:contentPart>
        </mc:Choice>
        <mc:Fallback xmlns="">
          <p:pic>
            <p:nvPicPr>
              <p:cNvPr id="11" name="Inkt 10">
                <a:extLst>
                  <a:ext uri="{FF2B5EF4-FFF2-40B4-BE49-F238E27FC236}">
                    <a16:creationId xmlns:a16="http://schemas.microsoft.com/office/drawing/2014/main" id="{B70A1CFE-5486-73AC-1071-80678381092D}"/>
                  </a:ext>
                </a:extLst>
              </p:cNvPr>
              <p:cNvPicPr/>
              <p:nvPr/>
            </p:nvPicPr>
            <p:blipFill>
              <a:blip r:embed="rId6"/>
              <a:stretch>
                <a:fillRect/>
              </a:stretch>
            </p:blipFill>
            <p:spPr>
              <a:xfrm>
                <a:off x="3456444" y="616205"/>
                <a:ext cx="12600" cy="12600"/>
              </a:xfrm>
              <a:prstGeom prst="rect">
                <a:avLst/>
              </a:prstGeom>
            </p:spPr>
          </p:pic>
        </mc:Fallback>
      </mc:AlternateContent>
    </p:spTree>
    <p:extLst>
      <p:ext uri="{BB962C8B-B14F-4D97-AF65-F5344CB8AC3E}">
        <p14:creationId xmlns:p14="http://schemas.microsoft.com/office/powerpoint/2010/main" val="33159175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A7310E-C067-4231-973B-EF77061F4520}"/>
              </a:ext>
            </a:extLst>
          </p:cNvPr>
          <p:cNvSpPr>
            <a:spLocks noGrp="1"/>
          </p:cNvSpPr>
          <p:nvPr>
            <p:ph type="title"/>
          </p:nvPr>
        </p:nvSpPr>
        <p:spPr/>
        <p:txBody>
          <a:bodyPr>
            <a:normAutofit/>
          </a:bodyPr>
          <a:lstStyle/>
          <a:p>
            <a:pPr algn="ctr"/>
            <a:r>
              <a:rPr lang="nl-BE" sz="3600" b="1" dirty="0">
                <a:solidFill>
                  <a:srgbClr val="D26E25"/>
                </a:solidFill>
              </a:rPr>
              <a:t>Vul de gegevens van het kind in. (I)</a:t>
            </a:r>
          </a:p>
        </p:txBody>
      </p:sp>
      <p:pic>
        <p:nvPicPr>
          <p:cNvPr id="11" name="Tijdelijke aanduiding voor inhoud 10">
            <a:extLst>
              <a:ext uri="{FF2B5EF4-FFF2-40B4-BE49-F238E27FC236}">
                <a16:creationId xmlns:a16="http://schemas.microsoft.com/office/drawing/2014/main" id="{970C2F66-3CDE-4E27-BA81-00D7A1A633D6}"/>
              </a:ext>
            </a:extLst>
          </p:cNvPr>
          <p:cNvPicPr>
            <a:picLocks noGrp="1" noChangeAspect="1"/>
          </p:cNvPicPr>
          <p:nvPr>
            <p:ph sz="half" idx="1"/>
          </p:nvPr>
        </p:nvPicPr>
        <p:blipFill>
          <a:blip r:embed="rId3"/>
          <a:stretch>
            <a:fillRect/>
          </a:stretch>
        </p:blipFill>
        <p:spPr>
          <a:xfrm>
            <a:off x="3578604" y="1914525"/>
            <a:ext cx="5898392" cy="3671888"/>
          </a:xfrm>
        </p:spPr>
      </p:pic>
      <p:sp>
        <p:nvSpPr>
          <p:cNvPr id="12" name="Pijl: omlaag 11">
            <a:extLst>
              <a:ext uri="{FF2B5EF4-FFF2-40B4-BE49-F238E27FC236}">
                <a16:creationId xmlns:a16="http://schemas.microsoft.com/office/drawing/2014/main" id="{81F7AAA1-36C2-4D6C-9816-65AD2B30B14B}"/>
              </a:ext>
            </a:extLst>
          </p:cNvPr>
          <p:cNvSpPr/>
          <p:nvPr/>
        </p:nvSpPr>
        <p:spPr>
          <a:xfrm rot="3676379">
            <a:off x="9349734" y="3882444"/>
            <a:ext cx="254524" cy="369332"/>
          </a:xfrm>
          <a:prstGeom prst="downArrow">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kstvak 12">
            <a:extLst>
              <a:ext uri="{FF2B5EF4-FFF2-40B4-BE49-F238E27FC236}">
                <a16:creationId xmlns:a16="http://schemas.microsoft.com/office/drawing/2014/main" id="{6066CAB6-D0CE-4159-BDEF-B9ED38EE6E65}"/>
              </a:ext>
            </a:extLst>
          </p:cNvPr>
          <p:cNvSpPr txBox="1"/>
          <p:nvPr/>
        </p:nvSpPr>
        <p:spPr>
          <a:xfrm>
            <a:off x="9253892" y="4458878"/>
            <a:ext cx="132926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D26E25"/>
                </a:solidFill>
                <a:effectLst/>
                <a:uLnTx/>
                <a:uFillTx/>
                <a:latin typeface="Calibri" panose="020F0502020204030204"/>
                <a:ea typeface="+mn-ea"/>
                <a:cs typeface="+mn-cs"/>
              </a:rPr>
              <a:t>Vul eerst de gemeente in </a:t>
            </a:r>
          </a:p>
        </p:txBody>
      </p:sp>
      <p:sp>
        <p:nvSpPr>
          <p:cNvPr id="3" name="Tekstvak 2">
            <a:extLst>
              <a:ext uri="{FF2B5EF4-FFF2-40B4-BE49-F238E27FC236}">
                <a16:creationId xmlns:a16="http://schemas.microsoft.com/office/drawing/2014/main" id="{76CC81BF-AF67-02B2-175D-63267D56AAC6}"/>
              </a:ext>
            </a:extLst>
          </p:cNvPr>
          <p:cNvSpPr txBox="1"/>
          <p:nvPr/>
        </p:nvSpPr>
        <p:spPr>
          <a:xfrm>
            <a:off x="6815470" y="5717279"/>
            <a:ext cx="4381649" cy="769441"/>
          </a:xfrm>
          <a:prstGeom prst="rect">
            <a:avLst/>
          </a:prstGeom>
          <a:noFill/>
        </p:spPr>
        <p:txBody>
          <a:bodyPr wrap="none" rtlCol="0">
            <a:spAutoFit/>
          </a:bodyPr>
          <a:lstStyle/>
          <a:p>
            <a:r>
              <a:rPr lang="nl-BE" sz="2200" dirty="0">
                <a:latin typeface="Calibri Light" panose="020F0302020204030204" pitchFamily="34" charset="0"/>
                <a:cs typeface="Calibri Light" panose="020F0302020204030204" pitchFamily="34" charset="0"/>
              </a:rPr>
              <a:t>Tip : Meld zelf een testkind aan </a:t>
            </a:r>
          </a:p>
          <a:p>
            <a:r>
              <a:rPr lang="nl-BE" sz="2200" dirty="0">
                <a:latin typeface="Calibri Light" panose="020F0302020204030204" pitchFamily="34" charset="0"/>
                <a:cs typeface="Calibri Light" panose="020F0302020204030204" pitchFamily="34" charset="0"/>
              </a:rPr>
              <a:t>, geef het de voornaam testkind LOP. </a:t>
            </a:r>
          </a:p>
        </p:txBody>
      </p:sp>
    </p:spTree>
    <p:extLst>
      <p:ext uri="{BB962C8B-B14F-4D97-AF65-F5344CB8AC3E}">
        <p14:creationId xmlns:p14="http://schemas.microsoft.com/office/powerpoint/2010/main" val="26849259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el 25">
            <a:extLst>
              <a:ext uri="{FF2B5EF4-FFF2-40B4-BE49-F238E27FC236}">
                <a16:creationId xmlns:a16="http://schemas.microsoft.com/office/drawing/2014/main" id="{723A53D6-C435-464A-BD45-E162D50F8388}"/>
              </a:ext>
            </a:extLst>
          </p:cNvPr>
          <p:cNvSpPr>
            <a:spLocks noGrp="1"/>
          </p:cNvSpPr>
          <p:nvPr>
            <p:ph type="title"/>
          </p:nvPr>
        </p:nvSpPr>
        <p:spPr>
          <a:xfrm>
            <a:off x="2586536" y="658745"/>
            <a:ext cx="7416000" cy="641977"/>
          </a:xfrm>
        </p:spPr>
        <p:txBody>
          <a:bodyPr/>
          <a:lstStyle/>
          <a:p>
            <a:pPr algn="ctr"/>
            <a:r>
              <a:rPr lang="nl-BE" sz="3600" b="1" dirty="0">
                <a:solidFill>
                  <a:srgbClr val="D26E25"/>
                </a:solidFill>
              </a:rPr>
              <a:t>Vul de gegevens van het kind in. (II) </a:t>
            </a:r>
          </a:p>
        </p:txBody>
      </p:sp>
      <p:sp>
        <p:nvSpPr>
          <p:cNvPr id="11" name="Tijdelijke aanduiding voor inhoud 2">
            <a:extLst>
              <a:ext uri="{FF2B5EF4-FFF2-40B4-BE49-F238E27FC236}">
                <a16:creationId xmlns:a16="http://schemas.microsoft.com/office/drawing/2014/main" id="{CD18EC85-6BAF-403C-ADA1-619739E62B75}"/>
              </a:ext>
            </a:extLst>
          </p:cNvPr>
          <p:cNvSpPr>
            <a:spLocks noGrp="1"/>
          </p:cNvSpPr>
          <p:nvPr>
            <p:ph sz="half" idx="1"/>
          </p:nvPr>
        </p:nvSpPr>
        <p:spPr>
          <a:xfrm>
            <a:off x="3777304" y="1503415"/>
            <a:ext cx="5707749" cy="981246"/>
          </a:xfrm>
        </p:spPr>
        <p:txBody>
          <a:bodyPr/>
          <a:lstStyle/>
          <a:p>
            <a:pPr>
              <a:buNone/>
            </a:pPr>
            <a:endParaRPr lang="nl-BE" dirty="0"/>
          </a:p>
          <a:p>
            <a:pPr>
              <a:buNone/>
            </a:pPr>
            <a:r>
              <a:rPr lang="nl-BE" dirty="0">
                <a:latin typeface="Calibri Light" panose="020F0302020204030204" pitchFamily="34" charset="0"/>
                <a:cs typeface="Calibri Light" panose="020F0302020204030204" pitchFamily="34" charset="0"/>
              </a:rPr>
              <a:t>Wat als het kind geen rijksregisternummer heeft?</a:t>
            </a:r>
          </a:p>
          <a:p>
            <a:pPr>
              <a:buNone/>
            </a:pPr>
            <a:endParaRPr lang="nl-BE" dirty="0"/>
          </a:p>
          <a:p>
            <a:pPr>
              <a:buNone/>
            </a:pPr>
            <a:endParaRPr lang="nl-BE" dirty="0"/>
          </a:p>
          <a:p>
            <a:pPr>
              <a:buNone/>
            </a:pPr>
            <a:endParaRPr lang="nl-BE" dirty="0"/>
          </a:p>
          <a:p>
            <a:pPr>
              <a:buNone/>
            </a:pPr>
            <a:endParaRPr lang="nl-BE" dirty="0"/>
          </a:p>
        </p:txBody>
      </p:sp>
      <p:pic>
        <p:nvPicPr>
          <p:cNvPr id="3" name="Graphic 2" descr="Help met effen opvulling">
            <a:extLst>
              <a:ext uri="{FF2B5EF4-FFF2-40B4-BE49-F238E27FC236}">
                <a16:creationId xmlns:a16="http://schemas.microsoft.com/office/drawing/2014/main" id="{F7F7D4C2-85DF-45AB-995F-EC0CE380913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40132" y="1570261"/>
            <a:ext cx="914400" cy="914400"/>
          </a:xfrm>
          <a:prstGeom prst="rect">
            <a:avLst/>
          </a:prstGeom>
        </p:spPr>
      </p:pic>
      <p:sp>
        <p:nvSpPr>
          <p:cNvPr id="2" name="Rechthoek 1">
            <a:extLst>
              <a:ext uri="{FF2B5EF4-FFF2-40B4-BE49-F238E27FC236}">
                <a16:creationId xmlns:a16="http://schemas.microsoft.com/office/drawing/2014/main" id="{70448616-236E-40FA-A1A0-522401B5779C}"/>
              </a:ext>
            </a:extLst>
          </p:cNvPr>
          <p:cNvSpPr/>
          <p:nvPr/>
        </p:nvSpPr>
        <p:spPr>
          <a:xfrm>
            <a:off x="2640133" y="1503415"/>
            <a:ext cx="7067691" cy="981246"/>
          </a:xfrm>
          <a:prstGeom prst="rect">
            <a:avLst/>
          </a:prstGeom>
          <a:noFill/>
          <a:ln>
            <a:solidFill>
              <a:srgbClr val="D26E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800"/>
          </a:p>
        </p:txBody>
      </p:sp>
      <p:sp>
        <p:nvSpPr>
          <p:cNvPr id="6" name="Tijdelijke aanduiding voor inhoud 2">
            <a:extLst>
              <a:ext uri="{FF2B5EF4-FFF2-40B4-BE49-F238E27FC236}">
                <a16:creationId xmlns:a16="http://schemas.microsoft.com/office/drawing/2014/main" id="{2BADECDB-F35F-4EAA-A502-2A4504426167}"/>
              </a:ext>
            </a:extLst>
          </p:cNvPr>
          <p:cNvSpPr txBox="1">
            <a:spLocks/>
          </p:cNvSpPr>
          <p:nvPr/>
        </p:nvSpPr>
        <p:spPr>
          <a:xfrm>
            <a:off x="2640132" y="2582314"/>
            <a:ext cx="7067691" cy="914401"/>
          </a:xfrm>
          <a:prstGeom prst="rect">
            <a:avLst/>
          </a:prstGeom>
        </p:spPr>
        <p:txBody>
          <a:bodyPr vert="horz" lIns="0" tIns="0" rIns="0" bIns="0" rtlCol="0">
            <a:noAutofit/>
          </a:bodyPr>
          <a:lstStyle>
            <a:lvl1pPr marL="0" marR="0" indent="0" algn="l" defTabSz="914400" rtl="0" eaLnBrk="1" fontAlgn="auto" latinLnBrk="0" hangingPunct="1">
              <a:lnSpc>
                <a:spcPct val="90000"/>
              </a:lnSpc>
              <a:spcBef>
                <a:spcPts val="300"/>
              </a:spcBef>
              <a:spcAft>
                <a:spcPts val="0"/>
              </a:spcAft>
              <a:buClrTx/>
              <a:buSzPct val="90000"/>
              <a:buFontTx/>
              <a:buBlip>
                <a:blip r:embed="rId4"/>
              </a:buBlip>
              <a:tabLst/>
              <a:defRPr sz="2200" kern="1200" spc="0" baseline="0">
                <a:solidFill>
                  <a:schemeClr val="tx1"/>
                </a:solidFill>
                <a:latin typeface="Calibri"/>
                <a:ea typeface="+mn-ea"/>
                <a:cs typeface="Calibri"/>
              </a:defRPr>
            </a:lvl1pPr>
            <a:lvl2pPr marL="576000" marR="0" indent="-288000" algn="l" defTabSz="914400" rtl="0" eaLnBrk="1" fontAlgn="auto" latinLnBrk="0" hangingPunct="1">
              <a:lnSpc>
                <a:spcPct val="90000"/>
              </a:lnSpc>
              <a:spcBef>
                <a:spcPts val="300"/>
              </a:spcBef>
              <a:spcAft>
                <a:spcPts val="0"/>
              </a:spcAft>
              <a:buClrTx/>
              <a:buSzPct val="75000"/>
              <a:buFontTx/>
              <a:buBlip>
                <a:blip r:embed="rId5"/>
              </a:buBlip>
              <a:tabLst/>
              <a:defRPr sz="2200" kern="1200" spc="0" baseline="0">
                <a:solidFill>
                  <a:schemeClr val="bg1">
                    <a:lumMod val="50000"/>
                  </a:schemeClr>
                </a:solidFill>
                <a:latin typeface="Calibri"/>
                <a:ea typeface="+mn-ea"/>
                <a:cs typeface="Calibri"/>
              </a:defRPr>
            </a:lvl2pPr>
            <a:lvl3pPr marL="864000" marR="0" indent="-288000" algn="l" defTabSz="914400" rtl="0" eaLnBrk="1" fontAlgn="auto" latinLnBrk="0" hangingPunct="1">
              <a:lnSpc>
                <a:spcPct val="90000"/>
              </a:lnSpc>
              <a:spcBef>
                <a:spcPts val="300"/>
              </a:spcBef>
              <a:spcAft>
                <a:spcPts val="0"/>
              </a:spcAft>
              <a:buClrTx/>
              <a:buSzPct val="85000"/>
              <a:buFontTx/>
              <a:buBlip>
                <a:blip r:embed="rId6"/>
              </a:buBlip>
              <a:tabLst/>
              <a:defRPr sz="2000" kern="1200" spc="0" baseline="0">
                <a:solidFill>
                  <a:schemeClr val="tx1"/>
                </a:solidFill>
                <a:latin typeface="Calibri"/>
                <a:ea typeface="+mn-ea"/>
                <a:cs typeface="Calibri"/>
              </a:defRPr>
            </a:lvl3pPr>
            <a:lvl4pPr marL="1152000" marR="0" indent="-288000" algn="l" defTabSz="914400" rtl="0" eaLnBrk="1" fontAlgn="auto" latinLnBrk="0" hangingPunct="1">
              <a:lnSpc>
                <a:spcPct val="90000"/>
              </a:lnSpc>
              <a:spcBef>
                <a:spcPts val="300"/>
              </a:spcBef>
              <a:spcAft>
                <a:spcPts val="0"/>
              </a:spcAft>
              <a:buClrTx/>
              <a:buSzPct val="75000"/>
              <a:buFontTx/>
              <a:buBlip>
                <a:blip r:embed="rId7"/>
              </a:buBlip>
              <a:tabLst/>
              <a:defRPr sz="2000" kern="1200" spc="0" baseline="0">
                <a:solidFill>
                  <a:schemeClr val="tx1"/>
                </a:solidFill>
                <a:latin typeface="Calibri"/>
                <a:ea typeface="+mn-ea"/>
                <a:cs typeface="Calibri"/>
              </a:defRPr>
            </a:lvl4pPr>
            <a:lvl5pPr marL="1440000" marR="0" indent="-288000" algn="l" defTabSz="914400" rtl="0" eaLnBrk="1" fontAlgn="auto" latinLnBrk="0" hangingPunct="1">
              <a:lnSpc>
                <a:spcPct val="90000"/>
              </a:lnSpc>
              <a:spcBef>
                <a:spcPts val="300"/>
              </a:spcBef>
              <a:spcAft>
                <a:spcPts val="0"/>
              </a:spcAft>
              <a:buClrTx/>
              <a:buSzPct val="90000"/>
              <a:buFontTx/>
              <a:buBlip>
                <a:blip r:embed="rId4"/>
              </a:buBlip>
              <a:tabLst/>
              <a:defRPr sz="2000" kern="1200" spc="0" baseline="0">
                <a:solidFill>
                  <a:schemeClr val="tx1"/>
                </a:solidFill>
                <a:latin typeface="Calibri"/>
                <a:ea typeface="+mn-ea"/>
                <a:cs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endParaRPr lang="nl-BE" dirty="0"/>
          </a:p>
          <a:p>
            <a:pPr>
              <a:buFontTx/>
              <a:buNone/>
            </a:pPr>
            <a:r>
              <a:rPr lang="nl-BE" dirty="0">
                <a:latin typeface="Calibri Light" panose="020F0302020204030204" pitchFamily="34" charset="0"/>
                <a:cs typeface="Calibri Light" panose="020F0302020204030204" pitchFamily="34" charset="0"/>
              </a:rPr>
              <a:t>N</a:t>
            </a:r>
            <a:r>
              <a:rPr lang="nl-BE" sz="2200" dirty="0">
                <a:latin typeface="Calibri Light" panose="020F0302020204030204" pitchFamily="34" charset="0"/>
                <a:cs typeface="Calibri Light" panose="020F0302020204030204" pitchFamily="34" charset="0"/>
              </a:rPr>
              <a:t>eem contact op met Sibylle Decuyper </a:t>
            </a:r>
          </a:p>
          <a:p>
            <a:pPr>
              <a:buFontTx/>
              <a:buNone/>
            </a:pPr>
            <a:r>
              <a:rPr lang="nl-BE" dirty="0">
                <a:latin typeface="Calibri Light" panose="020F0302020204030204" pitchFamily="34" charset="0"/>
                <a:cs typeface="Calibri Light" panose="020F0302020204030204" pitchFamily="34" charset="0"/>
                <a:hlinkClick r:id="rId8"/>
              </a:rPr>
              <a:t>sibylle.decuyper@ond.vlaanderen.be</a:t>
            </a:r>
            <a:r>
              <a:rPr lang="nl-BE" dirty="0">
                <a:latin typeface="Calibri Light" panose="020F0302020204030204" pitchFamily="34" charset="0"/>
                <a:cs typeface="Calibri Light" panose="020F0302020204030204" pitchFamily="34" charset="0"/>
              </a:rPr>
              <a:t> </a:t>
            </a:r>
            <a:r>
              <a:rPr lang="nl-BE" sz="2200" dirty="0">
                <a:latin typeface="Calibri Light" panose="020F0302020204030204" pitchFamily="34" charset="0"/>
                <a:cs typeface="Calibri Light" panose="020F0302020204030204" pitchFamily="34" charset="0"/>
              </a:rPr>
              <a:t> of 02 553 10 42</a:t>
            </a:r>
          </a:p>
          <a:p>
            <a:pPr>
              <a:buFontTx/>
              <a:buNone/>
            </a:pPr>
            <a:endParaRPr lang="nl-BE" sz="2200" dirty="0"/>
          </a:p>
          <a:p>
            <a:pPr>
              <a:buFontTx/>
              <a:buNone/>
            </a:pPr>
            <a:endParaRPr lang="nl-BE" sz="2200" dirty="0"/>
          </a:p>
          <a:p>
            <a:pPr>
              <a:buFontTx/>
              <a:buNone/>
            </a:pPr>
            <a:endParaRPr lang="nl-BE" sz="2200" dirty="0"/>
          </a:p>
          <a:p>
            <a:pPr>
              <a:buFontTx/>
              <a:buNone/>
            </a:pPr>
            <a:endParaRPr lang="nl-BE" sz="2200" dirty="0"/>
          </a:p>
        </p:txBody>
      </p:sp>
      <p:sp>
        <p:nvSpPr>
          <p:cNvPr id="7" name="Tijdelijke aanduiding voor inhoud 2">
            <a:extLst>
              <a:ext uri="{FF2B5EF4-FFF2-40B4-BE49-F238E27FC236}">
                <a16:creationId xmlns:a16="http://schemas.microsoft.com/office/drawing/2014/main" id="{1D9C399F-81F6-41C3-947E-5E8287C935C6}"/>
              </a:ext>
            </a:extLst>
          </p:cNvPr>
          <p:cNvSpPr txBox="1">
            <a:spLocks/>
          </p:cNvSpPr>
          <p:nvPr/>
        </p:nvSpPr>
        <p:spPr>
          <a:xfrm>
            <a:off x="3777303" y="3668601"/>
            <a:ext cx="5930520" cy="981246"/>
          </a:xfrm>
          <a:prstGeom prst="rect">
            <a:avLst/>
          </a:prstGeom>
        </p:spPr>
        <p:txBody>
          <a:bodyPr vert="horz" lIns="0" tIns="0" rIns="0" bIns="0" rtlCol="0">
            <a:noAutofit/>
          </a:bodyPr>
          <a:lstStyle>
            <a:lvl1pPr marL="0" marR="0" indent="0" algn="l" defTabSz="914400" rtl="0" eaLnBrk="1" fontAlgn="auto" latinLnBrk="0" hangingPunct="1">
              <a:lnSpc>
                <a:spcPct val="90000"/>
              </a:lnSpc>
              <a:spcBef>
                <a:spcPts val="300"/>
              </a:spcBef>
              <a:spcAft>
                <a:spcPts val="0"/>
              </a:spcAft>
              <a:buClrTx/>
              <a:buSzPct val="90000"/>
              <a:buFontTx/>
              <a:buBlip>
                <a:blip r:embed="rId4"/>
              </a:buBlip>
              <a:tabLst/>
              <a:defRPr sz="2200" kern="1200" spc="0" baseline="0">
                <a:solidFill>
                  <a:schemeClr val="tx1"/>
                </a:solidFill>
                <a:latin typeface="Calibri"/>
                <a:ea typeface="+mn-ea"/>
                <a:cs typeface="Calibri"/>
              </a:defRPr>
            </a:lvl1pPr>
            <a:lvl2pPr marL="576000" marR="0" indent="-288000" algn="l" defTabSz="914400" rtl="0" eaLnBrk="1" fontAlgn="auto" latinLnBrk="0" hangingPunct="1">
              <a:lnSpc>
                <a:spcPct val="90000"/>
              </a:lnSpc>
              <a:spcBef>
                <a:spcPts val="300"/>
              </a:spcBef>
              <a:spcAft>
                <a:spcPts val="0"/>
              </a:spcAft>
              <a:buClrTx/>
              <a:buSzPct val="75000"/>
              <a:buFontTx/>
              <a:buBlip>
                <a:blip r:embed="rId5"/>
              </a:buBlip>
              <a:tabLst/>
              <a:defRPr sz="2200" kern="1200" spc="0" baseline="0">
                <a:solidFill>
                  <a:schemeClr val="bg1">
                    <a:lumMod val="50000"/>
                  </a:schemeClr>
                </a:solidFill>
                <a:latin typeface="Calibri"/>
                <a:ea typeface="+mn-ea"/>
                <a:cs typeface="Calibri"/>
              </a:defRPr>
            </a:lvl2pPr>
            <a:lvl3pPr marL="864000" marR="0" indent="-288000" algn="l" defTabSz="914400" rtl="0" eaLnBrk="1" fontAlgn="auto" latinLnBrk="0" hangingPunct="1">
              <a:lnSpc>
                <a:spcPct val="90000"/>
              </a:lnSpc>
              <a:spcBef>
                <a:spcPts val="300"/>
              </a:spcBef>
              <a:spcAft>
                <a:spcPts val="0"/>
              </a:spcAft>
              <a:buClrTx/>
              <a:buSzPct val="85000"/>
              <a:buFontTx/>
              <a:buBlip>
                <a:blip r:embed="rId6"/>
              </a:buBlip>
              <a:tabLst/>
              <a:defRPr sz="2000" kern="1200" spc="0" baseline="0">
                <a:solidFill>
                  <a:schemeClr val="tx1"/>
                </a:solidFill>
                <a:latin typeface="Calibri"/>
                <a:ea typeface="+mn-ea"/>
                <a:cs typeface="Calibri"/>
              </a:defRPr>
            </a:lvl3pPr>
            <a:lvl4pPr marL="1152000" marR="0" indent="-288000" algn="l" defTabSz="914400" rtl="0" eaLnBrk="1" fontAlgn="auto" latinLnBrk="0" hangingPunct="1">
              <a:lnSpc>
                <a:spcPct val="90000"/>
              </a:lnSpc>
              <a:spcBef>
                <a:spcPts val="300"/>
              </a:spcBef>
              <a:spcAft>
                <a:spcPts val="0"/>
              </a:spcAft>
              <a:buClrTx/>
              <a:buSzPct val="75000"/>
              <a:buFontTx/>
              <a:buBlip>
                <a:blip r:embed="rId7"/>
              </a:buBlip>
              <a:tabLst/>
              <a:defRPr sz="2000" kern="1200" spc="0" baseline="0">
                <a:solidFill>
                  <a:schemeClr val="tx1"/>
                </a:solidFill>
                <a:latin typeface="Calibri"/>
                <a:ea typeface="+mn-ea"/>
                <a:cs typeface="Calibri"/>
              </a:defRPr>
            </a:lvl4pPr>
            <a:lvl5pPr marL="1440000" marR="0" indent="-288000" algn="l" defTabSz="914400" rtl="0" eaLnBrk="1" fontAlgn="auto" latinLnBrk="0" hangingPunct="1">
              <a:lnSpc>
                <a:spcPct val="90000"/>
              </a:lnSpc>
              <a:spcBef>
                <a:spcPts val="300"/>
              </a:spcBef>
              <a:spcAft>
                <a:spcPts val="0"/>
              </a:spcAft>
              <a:buClrTx/>
              <a:buSzPct val="90000"/>
              <a:buFontTx/>
              <a:buBlip>
                <a:blip r:embed="rId4"/>
              </a:buBlip>
              <a:tabLst/>
              <a:defRPr sz="2000" kern="1200" spc="0" baseline="0">
                <a:solidFill>
                  <a:schemeClr val="tx1"/>
                </a:solidFill>
                <a:latin typeface="Calibri"/>
                <a:ea typeface="+mn-ea"/>
                <a:cs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endParaRPr lang="nl-BE" sz="2200" dirty="0"/>
          </a:p>
          <a:p>
            <a:pPr>
              <a:buFontTx/>
              <a:buNone/>
            </a:pPr>
            <a:r>
              <a:rPr lang="nl-BE" sz="2200" dirty="0">
                <a:latin typeface="Calibri Light" panose="020F0302020204030204" pitchFamily="34" charset="0"/>
                <a:cs typeface="Calibri Light" panose="020F0302020204030204" pitchFamily="34" charset="0"/>
              </a:rPr>
              <a:t>Kan ik ook aanmelden met een buitenlands adres? </a:t>
            </a:r>
          </a:p>
          <a:p>
            <a:pPr>
              <a:buFontTx/>
              <a:buNone/>
            </a:pPr>
            <a:endParaRPr lang="nl-BE" sz="2200" dirty="0">
              <a:latin typeface="Calibri Light" panose="020F0302020204030204" pitchFamily="34" charset="0"/>
              <a:cs typeface="Calibri Light" panose="020F0302020204030204" pitchFamily="34" charset="0"/>
            </a:endParaRPr>
          </a:p>
          <a:p>
            <a:pPr>
              <a:buFontTx/>
              <a:buNone/>
            </a:pPr>
            <a:endParaRPr lang="nl-BE" sz="2200" dirty="0"/>
          </a:p>
          <a:p>
            <a:pPr>
              <a:buFontTx/>
              <a:buNone/>
            </a:pPr>
            <a:endParaRPr lang="nl-BE" sz="2200" dirty="0"/>
          </a:p>
          <a:p>
            <a:pPr>
              <a:buFontTx/>
              <a:buNone/>
            </a:pPr>
            <a:endParaRPr lang="nl-BE" sz="2200" dirty="0"/>
          </a:p>
        </p:txBody>
      </p:sp>
      <p:pic>
        <p:nvPicPr>
          <p:cNvPr id="8" name="Graphic 7" descr="Help met effen opvulling">
            <a:extLst>
              <a:ext uri="{FF2B5EF4-FFF2-40B4-BE49-F238E27FC236}">
                <a16:creationId xmlns:a16="http://schemas.microsoft.com/office/drawing/2014/main" id="{AF3850DF-3DD1-40D5-BF3E-FBA1588BC0D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40132" y="3735447"/>
            <a:ext cx="914400" cy="914400"/>
          </a:xfrm>
          <a:prstGeom prst="rect">
            <a:avLst/>
          </a:prstGeom>
        </p:spPr>
      </p:pic>
      <p:sp>
        <p:nvSpPr>
          <p:cNvPr id="9" name="Rechthoek 8">
            <a:extLst>
              <a:ext uri="{FF2B5EF4-FFF2-40B4-BE49-F238E27FC236}">
                <a16:creationId xmlns:a16="http://schemas.microsoft.com/office/drawing/2014/main" id="{94202D78-7443-4F93-9823-655545404926}"/>
              </a:ext>
            </a:extLst>
          </p:cNvPr>
          <p:cNvSpPr/>
          <p:nvPr/>
        </p:nvSpPr>
        <p:spPr>
          <a:xfrm>
            <a:off x="2586536" y="3840487"/>
            <a:ext cx="7067691" cy="981246"/>
          </a:xfrm>
          <a:prstGeom prst="rect">
            <a:avLst/>
          </a:prstGeom>
          <a:noFill/>
          <a:ln>
            <a:solidFill>
              <a:srgbClr val="D26E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800"/>
          </a:p>
        </p:txBody>
      </p:sp>
      <p:sp>
        <p:nvSpPr>
          <p:cNvPr id="10" name="Tijdelijke aanduiding voor inhoud 2">
            <a:extLst>
              <a:ext uri="{FF2B5EF4-FFF2-40B4-BE49-F238E27FC236}">
                <a16:creationId xmlns:a16="http://schemas.microsoft.com/office/drawing/2014/main" id="{CDCD89C4-279E-4F96-B0B3-D65BF3ABA8DE}"/>
              </a:ext>
            </a:extLst>
          </p:cNvPr>
          <p:cNvSpPr txBox="1">
            <a:spLocks/>
          </p:cNvSpPr>
          <p:nvPr/>
        </p:nvSpPr>
        <p:spPr>
          <a:xfrm>
            <a:off x="2640133" y="4681969"/>
            <a:ext cx="7604787" cy="641978"/>
          </a:xfrm>
          <a:prstGeom prst="rect">
            <a:avLst/>
          </a:prstGeom>
        </p:spPr>
        <p:txBody>
          <a:bodyPr vert="horz" lIns="0" tIns="0" rIns="0" bIns="0" rtlCol="0">
            <a:noAutofit/>
          </a:bodyPr>
          <a:lstStyle>
            <a:lvl1pPr marL="0" marR="0" indent="0" algn="l" defTabSz="914400" rtl="0" eaLnBrk="1" fontAlgn="auto" latinLnBrk="0" hangingPunct="1">
              <a:lnSpc>
                <a:spcPct val="90000"/>
              </a:lnSpc>
              <a:spcBef>
                <a:spcPts val="300"/>
              </a:spcBef>
              <a:spcAft>
                <a:spcPts val="0"/>
              </a:spcAft>
              <a:buClrTx/>
              <a:buSzPct val="90000"/>
              <a:buFontTx/>
              <a:buBlip>
                <a:blip r:embed="rId4"/>
              </a:buBlip>
              <a:tabLst/>
              <a:defRPr sz="2200" kern="1200" spc="0" baseline="0">
                <a:solidFill>
                  <a:schemeClr val="tx1"/>
                </a:solidFill>
                <a:latin typeface="Calibri"/>
                <a:ea typeface="+mn-ea"/>
                <a:cs typeface="Calibri"/>
              </a:defRPr>
            </a:lvl1pPr>
            <a:lvl2pPr marL="576000" marR="0" indent="-288000" algn="l" defTabSz="914400" rtl="0" eaLnBrk="1" fontAlgn="auto" latinLnBrk="0" hangingPunct="1">
              <a:lnSpc>
                <a:spcPct val="90000"/>
              </a:lnSpc>
              <a:spcBef>
                <a:spcPts val="300"/>
              </a:spcBef>
              <a:spcAft>
                <a:spcPts val="0"/>
              </a:spcAft>
              <a:buClrTx/>
              <a:buSzPct val="75000"/>
              <a:buFontTx/>
              <a:buBlip>
                <a:blip r:embed="rId5"/>
              </a:buBlip>
              <a:tabLst/>
              <a:defRPr sz="2200" kern="1200" spc="0" baseline="0">
                <a:solidFill>
                  <a:schemeClr val="bg1">
                    <a:lumMod val="50000"/>
                  </a:schemeClr>
                </a:solidFill>
                <a:latin typeface="Calibri"/>
                <a:ea typeface="+mn-ea"/>
                <a:cs typeface="Calibri"/>
              </a:defRPr>
            </a:lvl2pPr>
            <a:lvl3pPr marL="864000" marR="0" indent="-288000" algn="l" defTabSz="914400" rtl="0" eaLnBrk="1" fontAlgn="auto" latinLnBrk="0" hangingPunct="1">
              <a:lnSpc>
                <a:spcPct val="90000"/>
              </a:lnSpc>
              <a:spcBef>
                <a:spcPts val="300"/>
              </a:spcBef>
              <a:spcAft>
                <a:spcPts val="0"/>
              </a:spcAft>
              <a:buClrTx/>
              <a:buSzPct val="85000"/>
              <a:buFontTx/>
              <a:buBlip>
                <a:blip r:embed="rId6"/>
              </a:buBlip>
              <a:tabLst/>
              <a:defRPr sz="2000" kern="1200" spc="0" baseline="0">
                <a:solidFill>
                  <a:schemeClr val="tx1"/>
                </a:solidFill>
                <a:latin typeface="Calibri"/>
                <a:ea typeface="+mn-ea"/>
                <a:cs typeface="Calibri"/>
              </a:defRPr>
            </a:lvl3pPr>
            <a:lvl4pPr marL="1152000" marR="0" indent="-288000" algn="l" defTabSz="914400" rtl="0" eaLnBrk="1" fontAlgn="auto" latinLnBrk="0" hangingPunct="1">
              <a:lnSpc>
                <a:spcPct val="90000"/>
              </a:lnSpc>
              <a:spcBef>
                <a:spcPts val="300"/>
              </a:spcBef>
              <a:spcAft>
                <a:spcPts val="0"/>
              </a:spcAft>
              <a:buClrTx/>
              <a:buSzPct val="75000"/>
              <a:buFontTx/>
              <a:buBlip>
                <a:blip r:embed="rId7"/>
              </a:buBlip>
              <a:tabLst/>
              <a:defRPr sz="2000" kern="1200" spc="0" baseline="0">
                <a:solidFill>
                  <a:schemeClr val="tx1"/>
                </a:solidFill>
                <a:latin typeface="Calibri"/>
                <a:ea typeface="+mn-ea"/>
                <a:cs typeface="Calibri"/>
              </a:defRPr>
            </a:lvl4pPr>
            <a:lvl5pPr marL="1440000" marR="0" indent="-288000" algn="l" defTabSz="914400" rtl="0" eaLnBrk="1" fontAlgn="auto" latinLnBrk="0" hangingPunct="1">
              <a:lnSpc>
                <a:spcPct val="90000"/>
              </a:lnSpc>
              <a:spcBef>
                <a:spcPts val="300"/>
              </a:spcBef>
              <a:spcAft>
                <a:spcPts val="0"/>
              </a:spcAft>
              <a:buClrTx/>
              <a:buSzPct val="90000"/>
              <a:buFontTx/>
              <a:buBlip>
                <a:blip r:embed="rId4"/>
              </a:buBlip>
              <a:tabLst/>
              <a:defRPr sz="2000" kern="1200" spc="0" baseline="0">
                <a:solidFill>
                  <a:schemeClr val="tx1"/>
                </a:solidFill>
                <a:latin typeface="Calibri"/>
                <a:ea typeface="+mn-ea"/>
                <a:cs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endParaRPr lang="nl-BE" sz="2200" dirty="0"/>
          </a:p>
          <a:p>
            <a:pPr>
              <a:buFontTx/>
              <a:buNone/>
            </a:pPr>
            <a:r>
              <a:rPr lang="nl-BE" sz="2200" dirty="0">
                <a:latin typeface="Calibri Light" panose="020F0302020204030204" pitchFamily="34" charset="0"/>
                <a:cs typeface="Calibri Light" panose="020F0302020204030204" pitchFamily="34" charset="0"/>
              </a:rPr>
              <a:t>Ja, je kan kiezen uit een lijst van alle landen. Vul vervolgens het adres in.  </a:t>
            </a:r>
          </a:p>
          <a:p>
            <a:pPr>
              <a:buFontTx/>
              <a:buNone/>
            </a:pPr>
            <a:endParaRPr lang="nl-BE" sz="2200" dirty="0"/>
          </a:p>
          <a:p>
            <a:pPr>
              <a:buFontTx/>
              <a:buNone/>
            </a:pPr>
            <a:endParaRPr lang="nl-BE" sz="2200" dirty="0"/>
          </a:p>
          <a:p>
            <a:pPr>
              <a:buFontTx/>
              <a:buNone/>
            </a:pPr>
            <a:endParaRPr lang="nl-BE" sz="2200" dirty="0"/>
          </a:p>
          <a:p>
            <a:pPr>
              <a:buFontTx/>
              <a:buNone/>
            </a:pPr>
            <a:endParaRPr lang="nl-BE" sz="2200" dirty="0"/>
          </a:p>
        </p:txBody>
      </p:sp>
      <p:sp>
        <p:nvSpPr>
          <p:cNvPr id="4" name="Tijdelijke aanduiding voor dianummer 3">
            <a:extLst>
              <a:ext uri="{FF2B5EF4-FFF2-40B4-BE49-F238E27FC236}">
                <a16:creationId xmlns:a16="http://schemas.microsoft.com/office/drawing/2014/main" id="{4302311D-B770-494F-842D-71EDFCB77E51}"/>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31</a:t>
            </a:fld>
            <a:endParaRPr lang="nl-BE"/>
          </a:p>
        </p:txBody>
      </p:sp>
    </p:spTree>
    <p:extLst>
      <p:ext uri="{BB962C8B-B14F-4D97-AF65-F5344CB8AC3E}">
        <p14:creationId xmlns:p14="http://schemas.microsoft.com/office/powerpoint/2010/main" val="18392331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el 25">
            <a:extLst>
              <a:ext uri="{FF2B5EF4-FFF2-40B4-BE49-F238E27FC236}">
                <a16:creationId xmlns:a16="http://schemas.microsoft.com/office/drawing/2014/main" id="{723A53D6-C435-464A-BD45-E162D50F8388}"/>
              </a:ext>
            </a:extLst>
          </p:cNvPr>
          <p:cNvSpPr>
            <a:spLocks noGrp="1"/>
          </p:cNvSpPr>
          <p:nvPr>
            <p:ph type="title"/>
          </p:nvPr>
        </p:nvSpPr>
        <p:spPr>
          <a:xfrm>
            <a:off x="2819999" y="156874"/>
            <a:ext cx="7525479" cy="1011844"/>
          </a:xfrm>
        </p:spPr>
        <p:txBody>
          <a:bodyPr/>
          <a:lstStyle/>
          <a:p>
            <a:pPr algn="ctr"/>
            <a:r>
              <a:rPr lang="nl-BE" sz="3600" b="1" dirty="0">
                <a:solidFill>
                  <a:srgbClr val="D26E25"/>
                </a:solidFill>
              </a:rPr>
              <a:t>Vul de gegevens van de ouder(s)/voogd in.  (I)</a:t>
            </a:r>
          </a:p>
        </p:txBody>
      </p:sp>
      <p:sp>
        <p:nvSpPr>
          <p:cNvPr id="11" name="Tijdelijke aanduiding voor inhoud 2">
            <a:extLst>
              <a:ext uri="{FF2B5EF4-FFF2-40B4-BE49-F238E27FC236}">
                <a16:creationId xmlns:a16="http://schemas.microsoft.com/office/drawing/2014/main" id="{CD18EC85-6BAF-403C-ADA1-619739E62B75}"/>
              </a:ext>
            </a:extLst>
          </p:cNvPr>
          <p:cNvSpPr>
            <a:spLocks noGrp="1"/>
          </p:cNvSpPr>
          <p:nvPr>
            <p:ph sz="half" idx="1"/>
          </p:nvPr>
        </p:nvSpPr>
        <p:spPr>
          <a:xfrm>
            <a:off x="2820000" y="989436"/>
            <a:ext cx="7416000" cy="3851170"/>
          </a:xfrm>
        </p:spPr>
        <p:txBody>
          <a:bodyPr/>
          <a:lstStyle/>
          <a:p>
            <a:pPr>
              <a:buNone/>
            </a:pPr>
            <a:endParaRPr lang="nl-BE" dirty="0"/>
          </a:p>
          <a:p>
            <a:pPr>
              <a:buNone/>
            </a:pPr>
            <a:endParaRPr lang="nl-BE" dirty="0"/>
          </a:p>
        </p:txBody>
      </p:sp>
      <p:pic>
        <p:nvPicPr>
          <p:cNvPr id="7" name="Tijdelijke aanduiding voor inhoud 4">
            <a:extLst>
              <a:ext uri="{FF2B5EF4-FFF2-40B4-BE49-F238E27FC236}">
                <a16:creationId xmlns:a16="http://schemas.microsoft.com/office/drawing/2014/main" id="{1BFBDF39-C41D-421D-AAFE-2AE612A2CD6C}"/>
              </a:ext>
            </a:extLst>
          </p:cNvPr>
          <p:cNvPicPr>
            <a:picLocks noChangeAspect="1"/>
          </p:cNvPicPr>
          <p:nvPr/>
        </p:nvPicPr>
        <p:blipFill>
          <a:blip r:embed="rId3"/>
          <a:stretch>
            <a:fillRect/>
          </a:stretch>
        </p:blipFill>
        <p:spPr>
          <a:xfrm>
            <a:off x="2965848" y="2311650"/>
            <a:ext cx="6406153" cy="3671888"/>
          </a:xfrm>
          <a:prstGeom prst="rect">
            <a:avLst/>
          </a:prstGeom>
        </p:spPr>
      </p:pic>
      <p:sp>
        <p:nvSpPr>
          <p:cNvPr id="5" name="Tekstvak 4">
            <a:extLst>
              <a:ext uri="{FF2B5EF4-FFF2-40B4-BE49-F238E27FC236}">
                <a16:creationId xmlns:a16="http://schemas.microsoft.com/office/drawing/2014/main" id="{217A658F-BD28-4D06-98AC-05519A8EABEF}"/>
              </a:ext>
            </a:extLst>
          </p:cNvPr>
          <p:cNvSpPr txBox="1"/>
          <p:nvPr/>
        </p:nvSpPr>
        <p:spPr>
          <a:xfrm>
            <a:off x="2820000" y="1189746"/>
            <a:ext cx="7293523" cy="1107996"/>
          </a:xfrm>
          <a:prstGeom prst="rect">
            <a:avLst/>
          </a:prstGeom>
          <a:noFill/>
        </p:spPr>
        <p:txBody>
          <a:bodyPr wrap="square">
            <a:spAutoFit/>
          </a:bodyPr>
          <a:lstStyle/>
          <a:p>
            <a:pPr>
              <a:buNone/>
            </a:pPr>
            <a:r>
              <a:rPr lang="nl-BE" sz="2200" dirty="0">
                <a:latin typeface="Calibri Light" panose="020F0302020204030204" pitchFamily="34" charset="0"/>
                <a:cs typeface="Calibri Light" panose="020F0302020204030204" pitchFamily="34" charset="0"/>
              </a:rPr>
              <a:t>Vul de gegevens van de ouders of de voogd in. Je kan later nog een ander mailadres opgeven om op de hoogte gehouden te worden. </a:t>
            </a:r>
          </a:p>
        </p:txBody>
      </p:sp>
      <p:sp>
        <p:nvSpPr>
          <p:cNvPr id="2" name="Tijdelijke aanduiding voor dianummer 1">
            <a:extLst>
              <a:ext uri="{FF2B5EF4-FFF2-40B4-BE49-F238E27FC236}">
                <a16:creationId xmlns:a16="http://schemas.microsoft.com/office/drawing/2014/main" id="{A50A8AEA-5D88-47FD-B93D-F3EEEBDA5E7B}"/>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32</a:t>
            </a:fld>
            <a:endParaRPr lang="nl-BE"/>
          </a:p>
        </p:txBody>
      </p:sp>
    </p:spTree>
    <p:extLst>
      <p:ext uri="{BB962C8B-B14F-4D97-AF65-F5344CB8AC3E}">
        <p14:creationId xmlns:p14="http://schemas.microsoft.com/office/powerpoint/2010/main" val="456800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el 25">
            <a:extLst>
              <a:ext uri="{FF2B5EF4-FFF2-40B4-BE49-F238E27FC236}">
                <a16:creationId xmlns:a16="http://schemas.microsoft.com/office/drawing/2014/main" id="{723A53D6-C435-464A-BD45-E162D50F8388}"/>
              </a:ext>
            </a:extLst>
          </p:cNvPr>
          <p:cNvSpPr>
            <a:spLocks noGrp="1"/>
          </p:cNvSpPr>
          <p:nvPr>
            <p:ph type="title"/>
          </p:nvPr>
        </p:nvSpPr>
        <p:spPr>
          <a:xfrm>
            <a:off x="2820000" y="347460"/>
            <a:ext cx="7416000" cy="641977"/>
          </a:xfrm>
        </p:spPr>
        <p:txBody>
          <a:bodyPr/>
          <a:lstStyle/>
          <a:p>
            <a:pPr algn="ctr"/>
            <a:r>
              <a:rPr lang="nl-BE" sz="3600" b="1" dirty="0">
                <a:solidFill>
                  <a:srgbClr val="D26E25"/>
                </a:solidFill>
              </a:rPr>
              <a:t>Vul de gegevens van de ouder(s) in. (II) </a:t>
            </a:r>
          </a:p>
        </p:txBody>
      </p:sp>
      <p:sp>
        <p:nvSpPr>
          <p:cNvPr id="11" name="Tijdelijke aanduiding voor inhoud 2">
            <a:extLst>
              <a:ext uri="{FF2B5EF4-FFF2-40B4-BE49-F238E27FC236}">
                <a16:creationId xmlns:a16="http://schemas.microsoft.com/office/drawing/2014/main" id="{CD18EC85-6BAF-403C-ADA1-619739E62B75}"/>
              </a:ext>
            </a:extLst>
          </p:cNvPr>
          <p:cNvSpPr>
            <a:spLocks noGrp="1"/>
          </p:cNvSpPr>
          <p:nvPr>
            <p:ph sz="half" idx="1"/>
          </p:nvPr>
        </p:nvSpPr>
        <p:spPr>
          <a:xfrm>
            <a:off x="2820000" y="989436"/>
            <a:ext cx="7416000" cy="3851170"/>
          </a:xfrm>
        </p:spPr>
        <p:txBody>
          <a:bodyPr/>
          <a:lstStyle/>
          <a:p>
            <a:pPr>
              <a:buNone/>
            </a:pPr>
            <a:endParaRPr lang="nl-BE"/>
          </a:p>
          <a:p>
            <a:pPr>
              <a:buNone/>
            </a:pPr>
            <a:endParaRPr lang="nl-BE"/>
          </a:p>
        </p:txBody>
      </p:sp>
      <p:sp>
        <p:nvSpPr>
          <p:cNvPr id="5" name="Tekstvak 4">
            <a:extLst>
              <a:ext uri="{FF2B5EF4-FFF2-40B4-BE49-F238E27FC236}">
                <a16:creationId xmlns:a16="http://schemas.microsoft.com/office/drawing/2014/main" id="{217A658F-BD28-4D06-98AC-05519A8EABEF}"/>
              </a:ext>
            </a:extLst>
          </p:cNvPr>
          <p:cNvSpPr txBox="1"/>
          <p:nvPr/>
        </p:nvSpPr>
        <p:spPr>
          <a:xfrm>
            <a:off x="2820001" y="1459157"/>
            <a:ext cx="7293523" cy="430887"/>
          </a:xfrm>
          <a:prstGeom prst="rect">
            <a:avLst/>
          </a:prstGeom>
          <a:noFill/>
        </p:spPr>
        <p:txBody>
          <a:bodyPr wrap="square">
            <a:spAutoFit/>
          </a:bodyPr>
          <a:lstStyle/>
          <a:p>
            <a:pPr algn="ctr">
              <a:buNone/>
            </a:pPr>
            <a:r>
              <a:rPr lang="nl-BE" sz="2200" dirty="0">
                <a:latin typeface="Calibri Light" panose="020F0302020204030204" pitchFamily="34" charset="0"/>
                <a:cs typeface="Calibri Light" panose="020F0302020204030204" pitchFamily="34" charset="0"/>
              </a:rPr>
              <a:t>Geef één werkadres op. </a:t>
            </a:r>
          </a:p>
        </p:txBody>
      </p:sp>
      <p:sp>
        <p:nvSpPr>
          <p:cNvPr id="2" name="Tijdelijke aanduiding voor dianummer 1">
            <a:extLst>
              <a:ext uri="{FF2B5EF4-FFF2-40B4-BE49-F238E27FC236}">
                <a16:creationId xmlns:a16="http://schemas.microsoft.com/office/drawing/2014/main" id="{A50A8AEA-5D88-47FD-B93D-F3EEEBDA5E7B}"/>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33</a:t>
            </a:fld>
            <a:endParaRPr lang="nl-BE"/>
          </a:p>
        </p:txBody>
      </p:sp>
      <p:pic>
        <p:nvPicPr>
          <p:cNvPr id="4" name="Afbeelding 3">
            <a:extLst>
              <a:ext uri="{FF2B5EF4-FFF2-40B4-BE49-F238E27FC236}">
                <a16:creationId xmlns:a16="http://schemas.microsoft.com/office/drawing/2014/main" id="{FCFF7AE9-68B3-47A4-A7D5-72B5734E45BC}"/>
              </a:ext>
            </a:extLst>
          </p:cNvPr>
          <p:cNvPicPr>
            <a:picLocks noChangeAspect="1"/>
          </p:cNvPicPr>
          <p:nvPr/>
        </p:nvPicPr>
        <p:blipFill rotWithShape="1">
          <a:blip r:embed="rId2"/>
          <a:srcRect l="33176" t="48318" r="34430" b="16955"/>
          <a:stretch/>
        </p:blipFill>
        <p:spPr>
          <a:xfrm>
            <a:off x="2820001" y="2017480"/>
            <a:ext cx="6159049" cy="3576496"/>
          </a:xfrm>
          <a:prstGeom prst="rect">
            <a:avLst/>
          </a:prstGeom>
        </p:spPr>
      </p:pic>
    </p:spTree>
    <p:extLst>
      <p:ext uri="{BB962C8B-B14F-4D97-AF65-F5344CB8AC3E}">
        <p14:creationId xmlns:p14="http://schemas.microsoft.com/office/powerpoint/2010/main" val="12403609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el 25">
            <a:extLst>
              <a:ext uri="{FF2B5EF4-FFF2-40B4-BE49-F238E27FC236}">
                <a16:creationId xmlns:a16="http://schemas.microsoft.com/office/drawing/2014/main" id="{723A53D6-C435-464A-BD45-E162D50F8388}"/>
              </a:ext>
            </a:extLst>
          </p:cNvPr>
          <p:cNvSpPr>
            <a:spLocks noGrp="1"/>
          </p:cNvSpPr>
          <p:nvPr>
            <p:ph type="title"/>
          </p:nvPr>
        </p:nvSpPr>
        <p:spPr>
          <a:xfrm>
            <a:off x="2820000" y="347461"/>
            <a:ext cx="7416000" cy="485102"/>
          </a:xfrm>
        </p:spPr>
        <p:txBody>
          <a:bodyPr/>
          <a:lstStyle/>
          <a:p>
            <a:pPr algn="ctr"/>
            <a:r>
              <a:rPr lang="nl-BE" sz="3600" b="1" dirty="0">
                <a:solidFill>
                  <a:srgbClr val="D26E25"/>
                </a:solidFill>
              </a:rPr>
              <a:t>Kies het onderwijsniveau. </a:t>
            </a:r>
          </a:p>
        </p:txBody>
      </p:sp>
      <p:sp>
        <p:nvSpPr>
          <p:cNvPr id="11" name="Tijdelijke aanduiding voor inhoud 2">
            <a:extLst>
              <a:ext uri="{FF2B5EF4-FFF2-40B4-BE49-F238E27FC236}">
                <a16:creationId xmlns:a16="http://schemas.microsoft.com/office/drawing/2014/main" id="{CD18EC85-6BAF-403C-ADA1-619739E62B75}"/>
              </a:ext>
            </a:extLst>
          </p:cNvPr>
          <p:cNvSpPr>
            <a:spLocks noGrp="1"/>
          </p:cNvSpPr>
          <p:nvPr>
            <p:ph sz="half" idx="1"/>
          </p:nvPr>
        </p:nvSpPr>
        <p:spPr>
          <a:xfrm>
            <a:off x="2820000" y="989436"/>
            <a:ext cx="7416000" cy="3851170"/>
          </a:xfrm>
        </p:spPr>
        <p:txBody>
          <a:bodyPr/>
          <a:lstStyle/>
          <a:p>
            <a:pPr>
              <a:buNone/>
            </a:pPr>
            <a:endParaRPr lang="nl-BE"/>
          </a:p>
          <a:p>
            <a:pPr>
              <a:buNone/>
            </a:pPr>
            <a:endParaRPr lang="nl-BE"/>
          </a:p>
        </p:txBody>
      </p:sp>
      <p:sp>
        <p:nvSpPr>
          <p:cNvPr id="6" name="Tekstvak 5">
            <a:extLst>
              <a:ext uri="{FF2B5EF4-FFF2-40B4-BE49-F238E27FC236}">
                <a16:creationId xmlns:a16="http://schemas.microsoft.com/office/drawing/2014/main" id="{612D9EAB-3599-4396-AD78-577848BAEF9E}"/>
              </a:ext>
            </a:extLst>
          </p:cNvPr>
          <p:cNvSpPr txBox="1"/>
          <p:nvPr/>
        </p:nvSpPr>
        <p:spPr>
          <a:xfrm>
            <a:off x="799814" y="989436"/>
            <a:ext cx="7293523" cy="1661993"/>
          </a:xfrm>
          <a:prstGeom prst="rect">
            <a:avLst/>
          </a:prstGeom>
          <a:noFill/>
        </p:spPr>
        <p:txBody>
          <a:bodyPr wrap="square">
            <a:spAutoFit/>
          </a:bodyPr>
          <a:lstStyle/>
          <a:p>
            <a:pPr>
              <a:buNone/>
            </a:pPr>
            <a:r>
              <a:rPr lang="nl-BE" sz="2200" dirty="0">
                <a:latin typeface="Calibri Light" panose="020F0302020204030204" pitchFamily="34" charset="0"/>
                <a:cs typeface="Calibri Light" panose="020F0302020204030204" pitchFamily="34" charset="0"/>
              </a:rPr>
              <a:t>Duid het onderwijsniveau aan waarvoor je het kind wil aanmelden. </a:t>
            </a:r>
          </a:p>
          <a:p>
            <a:pPr>
              <a:buNone/>
            </a:pPr>
            <a:endParaRPr lang="nl-BE" sz="2200" dirty="0">
              <a:latin typeface="Calibri Light" panose="020F0302020204030204" pitchFamily="34" charset="0"/>
              <a:cs typeface="Calibri Light" panose="020F0302020204030204" pitchFamily="34" charset="0"/>
            </a:endParaRPr>
          </a:p>
          <a:p>
            <a:pPr>
              <a:buNone/>
            </a:pPr>
            <a:endParaRPr lang="nl-BE" sz="1800" dirty="0"/>
          </a:p>
          <a:p>
            <a:pPr>
              <a:buNone/>
            </a:pPr>
            <a:endParaRPr lang="nl-BE" sz="1800" dirty="0"/>
          </a:p>
        </p:txBody>
      </p:sp>
      <p:sp>
        <p:nvSpPr>
          <p:cNvPr id="2" name="Tijdelijke aanduiding voor dianummer 1">
            <a:extLst>
              <a:ext uri="{FF2B5EF4-FFF2-40B4-BE49-F238E27FC236}">
                <a16:creationId xmlns:a16="http://schemas.microsoft.com/office/drawing/2014/main" id="{9E92DF8E-4BC4-4284-88E0-19E48009E60A}"/>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34</a:t>
            </a:fld>
            <a:endParaRPr lang="nl-BE"/>
          </a:p>
        </p:txBody>
      </p:sp>
      <p:pic>
        <p:nvPicPr>
          <p:cNvPr id="4" name="Afbeelding 3">
            <a:extLst>
              <a:ext uri="{FF2B5EF4-FFF2-40B4-BE49-F238E27FC236}">
                <a16:creationId xmlns:a16="http://schemas.microsoft.com/office/drawing/2014/main" id="{24A0DC4C-3CE2-4A6D-80F8-A07BE6B2E379}"/>
              </a:ext>
            </a:extLst>
          </p:cNvPr>
          <p:cNvPicPr>
            <a:picLocks noChangeAspect="1"/>
          </p:cNvPicPr>
          <p:nvPr/>
        </p:nvPicPr>
        <p:blipFill rotWithShape="1">
          <a:blip r:embed="rId2"/>
          <a:srcRect l="33294" t="15430" r="33059" b="53256"/>
          <a:stretch/>
        </p:blipFill>
        <p:spPr>
          <a:xfrm>
            <a:off x="613541" y="1820432"/>
            <a:ext cx="6154558" cy="2740935"/>
          </a:xfrm>
          <a:prstGeom prst="rect">
            <a:avLst/>
          </a:prstGeom>
        </p:spPr>
      </p:pic>
      <p:sp>
        <p:nvSpPr>
          <p:cNvPr id="3" name="Tekstvak 2">
            <a:extLst>
              <a:ext uri="{FF2B5EF4-FFF2-40B4-BE49-F238E27FC236}">
                <a16:creationId xmlns:a16="http://schemas.microsoft.com/office/drawing/2014/main" id="{02BC476B-09C1-F0FC-5808-CD2E95F9A8EE}"/>
              </a:ext>
            </a:extLst>
          </p:cNvPr>
          <p:cNvSpPr txBox="1"/>
          <p:nvPr/>
        </p:nvSpPr>
        <p:spPr>
          <a:xfrm>
            <a:off x="4211925" y="4213284"/>
            <a:ext cx="7170568" cy="2098010"/>
          </a:xfrm>
          <a:prstGeom prst="rect">
            <a:avLst/>
          </a:prstGeom>
          <a:noFill/>
        </p:spPr>
        <p:txBody>
          <a:bodyPr wrap="square" rtlCol="0">
            <a:spAutoFit/>
          </a:bodyPr>
          <a:lstStyle/>
          <a:p>
            <a:pPr algn="l">
              <a:spcBef>
                <a:spcPts val="1125"/>
              </a:spcBef>
              <a:buNone/>
            </a:pPr>
            <a:r>
              <a:rPr lang="nl-NL" sz="1400" b="0" i="0" dirty="0">
                <a:solidFill>
                  <a:srgbClr val="333333"/>
                </a:solidFill>
                <a:effectLst/>
                <a:latin typeface="Calibri Light" panose="020F0302020204030204" pitchFamily="34" charset="0"/>
                <a:cs typeface="Calibri Light" panose="020F0302020204030204" pitchFamily="34" charset="0"/>
              </a:rPr>
              <a:t>Het systeem informeert ouders dat de leeftijd van de aangemelde leerling niet overeenstemt met de verwachte leeftijd voor het leerjaar waarvoor wordt aangemeld.</a:t>
            </a:r>
          </a:p>
          <a:p>
            <a:pPr algn="l">
              <a:spcBef>
                <a:spcPts val="1125"/>
              </a:spcBef>
              <a:buFont typeface="Arial" panose="020B0604020202020204" pitchFamily="34" charset="0"/>
              <a:buChar char="•"/>
            </a:pPr>
            <a:r>
              <a:rPr lang="nl-NL" sz="1400" b="0" i="0" dirty="0">
                <a:solidFill>
                  <a:srgbClr val="5E5E5E"/>
                </a:solidFill>
                <a:effectLst/>
                <a:latin typeface="Calibri Light" panose="020F0302020204030204" pitchFamily="34" charset="0"/>
                <a:cs typeface="Calibri Light" panose="020F0302020204030204" pitchFamily="34" charset="0"/>
              </a:rPr>
              <a:t>Gele melding: de leerling is 1 jaar jonger of ouder dan de normale leeftijd voor het leerjaar. Aanmelden is mogelijk zonder tussenkomst van een helpdeskmedewerker.</a:t>
            </a:r>
          </a:p>
          <a:p>
            <a:pPr algn="l">
              <a:spcBef>
                <a:spcPts val="1125"/>
              </a:spcBef>
              <a:buFont typeface="Arial" panose="020B0604020202020204" pitchFamily="34" charset="0"/>
              <a:buChar char="•"/>
            </a:pPr>
            <a:r>
              <a:rPr lang="nl-NL" sz="1400" b="0" i="0" dirty="0">
                <a:solidFill>
                  <a:srgbClr val="5E5E5E"/>
                </a:solidFill>
                <a:effectLst/>
                <a:latin typeface="Calibri Light" panose="020F0302020204030204" pitchFamily="34" charset="0"/>
                <a:cs typeface="Calibri Light" panose="020F0302020204030204" pitchFamily="34" charset="0"/>
              </a:rPr>
              <a:t>Rode melding: de leerling is minstens 2 jaar jonger of ouder dan de normale leeftijd voor het leerjaar. Aanmelden voor dit leerjaar is niet zomaar mogelijk. De ouder moet contact opnemen met de helpdesk. De helpdesk (= LOP-deskundige) maakt een aanmeldingsnummer aan voor deze leerling.</a:t>
            </a:r>
          </a:p>
        </p:txBody>
      </p:sp>
    </p:spTree>
    <p:extLst>
      <p:ext uri="{BB962C8B-B14F-4D97-AF65-F5344CB8AC3E}">
        <p14:creationId xmlns:p14="http://schemas.microsoft.com/office/powerpoint/2010/main" val="12020922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el 25">
            <a:extLst>
              <a:ext uri="{FF2B5EF4-FFF2-40B4-BE49-F238E27FC236}">
                <a16:creationId xmlns:a16="http://schemas.microsoft.com/office/drawing/2014/main" id="{723A53D6-C435-464A-BD45-E162D50F8388}"/>
              </a:ext>
            </a:extLst>
          </p:cNvPr>
          <p:cNvSpPr>
            <a:spLocks noGrp="1"/>
          </p:cNvSpPr>
          <p:nvPr>
            <p:ph type="title"/>
          </p:nvPr>
        </p:nvSpPr>
        <p:spPr>
          <a:xfrm>
            <a:off x="2820000" y="347460"/>
            <a:ext cx="7416000" cy="641977"/>
          </a:xfrm>
        </p:spPr>
        <p:txBody>
          <a:bodyPr/>
          <a:lstStyle/>
          <a:p>
            <a:pPr algn="ctr"/>
            <a:r>
              <a:rPr lang="nl-BE" dirty="0"/>
              <a:t> </a:t>
            </a:r>
            <a:r>
              <a:rPr lang="nl-BE" sz="3600" b="1" dirty="0">
                <a:solidFill>
                  <a:srgbClr val="D26E25"/>
                </a:solidFill>
              </a:rPr>
              <a:t>Schoolkeuze (I)</a:t>
            </a:r>
          </a:p>
        </p:txBody>
      </p:sp>
      <p:sp>
        <p:nvSpPr>
          <p:cNvPr id="11" name="Tijdelijke aanduiding voor inhoud 2">
            <a:extLst>
              <a:ext uri="{FF2B5EF4-FFF2-40B4-BE49-F238E27FC236}">
                <a16:creationId xmlns:a16="http://schemas.microsoft.com/office/drawing/2014/main" id="{CD18EC85-6BAF-403C-ADA1-619739E62B75}"/>
              </a:ext>
            </a:extLst>
          </p:cNvPr>
          <p:cNvSpPr>
            <a:spLocks noGrp="1"/>
          </p:cNvSpPr>
          <p:nvPr>
            <p:ph sz="half" idx="1"/>
          </p:nvPr>
        </p:nvSpPr>
        <p:spPr>
          <a:xfrm>
            <a:off x="2820000" y="989436"/>
            <a:ext cx="7416000" cy="3851170"/>
          </a:xfrm>
        </p:spPr>
        <p:txBody>
          <a:bodyPr/>
          <a:lstStyle/>
          <a:p>
            <a:pPr>
              <a:buNone/>
            </a:pPr>
            <a:endParaRPr lang="nl-BE"/>
          </a:p>
          <a:p>
            <a:pPr>
              <a:buNone/>
            </a:pPr>
            <a:endParaRPr lang="nl-BE"/>
          </a:p>
        </p:txBody>
      </p:sp>
      <p:sp>
        <p:nvSpPr>
          <p:cNvPr id="6" name="Tekstvak 5">
            <a:extLst>
              <a:ext uri="{FF2B5EF4-FFF2-40B4-BE49-F238E27FC236}">
                <a16:creationId xmlns:a16="http://schemas.microsoft.com/office/drawing/2014/main" id="{612D9EAB-3599-4396-AD78-577848BAEF9E}"/>
              </a:ext>
            </a:extLst>
          </p:cNvPr>
          <p:cNvSpPr txBox="1"/>
          <p:nvPr/>
        </p:nvSpPr>
        <p:spPr>
          <a:xfrm>
            <a:off x="2820001" y="1121470"/>
            <a:ext cx="7293523" cy="1261884"/>
          </a:xfrm>
          <a:prstGeom prst="rect">
            <a:avLst/>
          </a:prstGeom>
          <a:noFill/>
        </p:spPr>
        <p:txBody>
          <a:bodyPr wrap="square">
            <a:spAutoFit/>
          </a:bodyPr>
          <a:lstStyle/>
          <a:p>
            <a:pPr>
              <a:buNone/>
            </a:pPr>
            <a:r>
              <a:rPr lang="nl-BE" sz="2200" dirty="0">
                <a:latin typeface="Calibri Light" panose="020F0302020204030204" pitchFamily="34" charset="0"/>
                <a:cs typeface="Calibri Light" panose="020F0302020204030204" pitchFamily="34" charset="0"/>
              </a:rPr>
              <a:t>Kies de school waarvoor je het kind wil aanmelden. </a:t>
            </a:r>
          </a:p>
          <a:p>
            <a:pPr>
              <a:buNone/>
            </a:pPr>
            <a:endParaRPr lang="nl-BE" sz="1800" dirty="0"/>
          </a:p>
          <a:p>
            <a:pPr>
              <a:buNone/>
            </a:pPr>
            <a:endParaRPr lang="nl-BE" sz="1800" dirty="0"/>
          </a:p>
          <a:p>
            <a:pPr>
              <a:buNone/>
            </a:pPr>
            <a:endParaRPr lang="nl-BE" sz="1800" dirty="0"/>
          </a:p>
        </p:txBody>
      </p:sp>
      <p:cxnSp>
        <p:nvCxnSpPr>
          <p:cNvPr id="9" name="Rechte verbindingslijn met pijl 8">
            <a:extLst>
              <a:ext uri="{FF2B5EF4-FFF2-40B4-BE49-F238E27FC236}">
                <a16:creationId xmlns:a16="http://schemas.microsoft.com/office/drawing/2014/main" id="{A3F37FF8-77C2-4EAC-8F10-3CF0A66E8973}"/>
              </a:ext>
            </a:extLst>
          </p:cNvPr>
          <p:cNvCxnSpPr>
            <a:cxnSpLocks/>
          </p:cNvCxnSpPr>
          <p:nvPr/>
        </p:nvCxnSpPr>
        <p:spPr>
          <a:xfrm>
            <a:off x="2592932" y="2519464"/>
            <a:ext cx="642295" cy="0"/>
          </a:xfrm>
          <a:prstGeom prst="straightConnector1">
            <a:avLst/>
          </a:prstGeom>
          <a:ln w="57150">
            <a:solidFill>
              <a:srgbClr val="D26E5B"/>
            </a:solidFill>
            <a:tailEnd type="triangle"/>
          </a:ln>
        </p:spPr>
        <p:style>
          <a:lnRef idx="1">
            <a:schemeClr val="accent1"/>
          </a:lnRef>
          <a:fillRef idx="0">
            <a:schemeClr val="accent1"/>
          </a:fillRef>
          <a:effectRef idx="0">
            <a:schemeClr val="accent1"/>
          </a:effectRef>
          <a:fontRef idx="minor">
            <a:schemeClr val="tx1"/>
          </a:fontRef>
        </p:style>
      </p:cxnSp>
      <p:sp>
        <p:nvSpPr>
          <p:cNvPr id="2" name="Tijdelijke aanduiding voor dianummer 1">
            <a:extLst>
              <a:ext uri="{FF2B5EF4-FFF2-40B4-BE49-F238E27FC236}">
                <a16:creationId xmlns:a16="http://schemas.microsoft.com/office/drawing/2014/main" id="{AA789C5A-BD22-41E9-8779-0289F21A9798}"/>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35</a:t>
            </a:fld>
            <a:endParaRPr lang="nl-BE"/>
          </a:p>
        </p:txBody>
      </p:sp>
      <p:pic>
        <p:nvPicPr>
          <p:cNvPr id="4" name="Afbeelding 3">
            <a:extLst>
              <a:ext uri="{FF2B5EF4-FFF2-40B4-BE49-F238E27FC236}">
                <a16:creationId xmlns:a16="http://schemas.microsoft.com/office/drawing/2014/main" id="{484F4B60-B1A3-4D80-A5B6-AD8240318E32}"/>
              </a:ext>
            </a:extLst>
          </p:cNvPr>
          <p:cNvPicPr>
            <a:picLocks noChangeAspect="1"/>
          </p:cNvPicPr>
          <p:nvPr/>
        </p:nvPicPr>
        <p:blipFill rotWithShape="1">
          <a:blip r:embed="rId2"/>
          <a:srcRect l="33765" t="15303" r="34353" b="68364"/>
          <a:stretch/>
        </p:blipFill>
        <p:spPr>
          <a:xfrm>
            <a:off x="3287294" y="1740056"/>
            <a:ext cx="5617412" cy="1558817"/>
          </a:xfrm>
          <a:prstGeom prst="rect">
            <a:avLst/>
          </a:prstGeom>
        </p:spPr>
      </p:pic>
    </p:spTree>
    <p:extLst>
      <p:ext uri="{BB962C8B-B14F-4D97-AF65-F5344CB8AC3E}">
        <p14:creationId xmlns:p14="http://schemas.microsoft.com/office/powerpoint/2010/main" val="42248814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el 25">
            <a:extLst>
              <a:ext uri="{FF2B5EF4-FFF2-40B4-BE49-F238E27FC236}">
                <a16:creationId xmlns:a16="http://schemas.microsoft.com/office/drawing/2014/main" id="{723A53D6-C435-464A-BD45-E162D50F8388}"/>
              </a:ext>
            </a:extLst>
          </p:cNvPr>
          <p:cNvSpPr>
            <a:spLocks noGrp="1"/>
          </p:cNvSpPr>
          <p:nvPr>
            <p:ph type="title"/>
          </p:nvPr>
        </p:nvSpPr>
        <p:spPr>
          <a:xfrm>
            <a:off x="2820000" y="347460"/>
            <a:ext cx="7416000" cy="641977"/>
          </a:xfrm>
        </p:spPr>
        <p:txBody>
          <a:bodyPr/>
          <a:lstStyle/>
          <a:p>
            <a:pPr algn="ctr"/>
            <a:r>
              <a:rPr lang="nl-BE" sz="3600" b="1" dirty="0">
                <a:solidFill>
                  <a:srgbClr val="D26E25"/>
                </a:solidFill>
              </a:rPr>
              <a:t>Schoolkeuze (II)</a:t>
            </a:r>
          </a:p>
        </p:txBody>
      </p:sp>
      <p:sp>
        <p:nvSpPr>
          <p:cNvPr id="11" name="Tijdelijke aanduiding voor inhoud 2">
            <a:extLst>
              <a:ext uri="{FF2B5EF4-FFF2-40B4-BE49-F238E27FC236}">
                <a16:creationId xmlns:a16="http://schemas.microsoft.com/office/drawing/2014/main" id="{CD18EC85-6BAF-403C-ADA1-619739E62B75}"/>
              </a:ext>
            </a:extLst>
          </p:cNvPr>
          <p:cNvSpPr>
            <a:spLocks noGrp="1"/>
          </p:cNvSpPr>
          <p:nvPr>
            <p:ph sz="half" idx="1"/>
          </p:nvPr>
        </p:nvSpPr>
        <p:spPr>
          <a:xfrm>
            <a:off x="2820000" y="989436"/>
            <a:ext cx="7416000" cy="3851170"/>
          </a:xfrm>
        </p:spPr>
        <p:txBody>
          <a:bodyPr/>
          <a:lstStyle/>
          <a:p>
            <a:pPr>
              <a:buNone/>
            </a:pPr>
            <a:endParaRPr lang="nl-BE"/>
          </a:p>
          <a:p>
            <a:pPr>
              <a:buNone/>
            </a:pPr>
            <a:endParaRPr lang="nl-BE"/>
          </a:p>
        </p:txBody>
      </p:sp>
      <p:sp>
        <p:nvSpPr>
          <p:cNvPr id="6" name="Tekstvak 5">
            <a:extLst>
              <a:ext uri="{FF2B5EF4-FFF2-40B4-BE49-F238E27FC236}">
                <a16:creationId xmlns:a16="http://schemas.microsoft.com/office/drawing/2014/main" id="{612D9EAB-3599-4396-AD78-577848BAEF9E}"/>
              </a:ext>
            </a:extLst>
          </p:cNvPr>
          <p:cNvSpPr txBox="1"/>
          <p:nvPr/>
        </p:nvSpPr>
        <p:spPr>
          <a:xfrm>
            <a:off x="2820001" y="1121469"/>
            <a:ext cx="7293523" cy="1661993"/>
          </a:xfrm>
          <a:prstGeom prst="rect">
            <a:avLst/>
          </a:prstGeom>
          <a:noFill/>
        </p:spPr>
        <p:txBody>
          <a:bodyPr wrap="square">
            <a:spAutoFit/>
          </a:bodyPr>
          <a:lstStyle/>
          <a:p>
            <a:pPr>
              <a:buNone/>
            </a:pPr>
            <a:r>
              <a:rPr lang="nl-BE" sz="2200" dirty="0">
                <a:latin typeface="Calibri Light" panose="020F0302020204030204" pitchFamily="34" charset="0"/>
                <a:cs typeface="Calibri Light" panose="020F0302020204030204" pitchFamily="34" charset="0"/>
              </a:rPr>
              <a:t>Kies de school waarvoor je het kind wilt aanmelden. In dit overzicht is het duidelijk hoeveel vrije plaatsen er zijn per school. </a:t>
            </a:r>
          </a:p>
          <a:p>
            <a:pPr>
              <a:buNone/>
            </a:pPr>
            <a:endParaRPr lang="nl-BE" sz="1800" dirty="0"/>
          </a:p>
          <a:p>
            <a:pPr>
              <a:buNone/>
            </a:pPr>
            <a:endParaRPr lang="nl-BE" sz="1800" dirty="0"/>
          </a:p>
        </p:txBody>
      </p:sp>
      <p:pic>
        <p:nvPicPr>
          <p:cNvPr id="7" name="Afbeelding 6">
            <a:extLst>
              <a:ext uri="{FF2B5EF4-FFF2-40B4-BE49-F238E27FC236}">
                <a16:creationId xmlns:a16="http://schemas.microsoft.com/office/drawing/2014/main" id="{D5EEE717-3208-450E-AFF5-2A53B00C7969}"/>
              </a:ext>
            </a:extLst>
          </p:cNvPr>
          <p:cNvPicPr>
            <a:picLocks noChangeAspect="1"/>
          </p:cNvPicPr>
          <p:nvPr/>
        </p:nvPicPr>
        <p:blipFill rotWithShape="1">
          <a:blip r:embed="rId2"/>
          <a:srcRect l="10515" t="9725" r="13094" b="25221"/>
          <a:stretch/>
        </p:blipFill>
        <p:spPr>
          <a:xfrm>
            <a:off x="3128262" y="2231177"/>
            <a:ext cx="6985262" cy="3346079"/>
          </a:xfrm>
          <a:prstGeom prst="rect">
            <a:avLst/>
          </a:prstGeom>
        </p:spPr>
      </p:pic>
      <p:sp>
        <p:nvSpPr>
          <p:cNvPr id="9" name="Rechthoek 8">
            <a:extLst>
              <a:ext uri="{FF2B5EF4-FFF2-40B4-BE49-F238E27FC236}">
                <a16:creationId xmlns:a16="http://schemas.microsoft.com/office/drawing/2014/main" id="{712C6295-8BB8-4069-A13E-8DFBFCFC8009}"/>
              </a:ext>
            </a:extLst>
          </p:cNvPr>
          <p:cNvSpPr/>
          <p:nvPr/>
        </p:nvSpPr>
        <p:spPr>
          <a:xfrm>
            <a:off x="3123244" y="3268822"/>
            <a:ext cx="3047313" cy="667430"/>
          </a:xfrm>
          <a:prstGeom prst="rect">
            <a:avLst/>
          </a:prstGeom>
          <a:solidFill>
            <a:srgbClr val="D26E2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sz="1800"/>
          </a:p>
        </p:txBody>
      </p:sp>
      <p:sp>
        <p:nvSpPr>
          <p:cNvPr id="10" name="Rechthoek 9">
            <a:extLst>
              <a:ext uri="{FF2B5EF4-FFF2-40B4-BE49-F238E27FC236}">
                <a16:creationId xmlns:a16="http://schemas.microsoft.com/office/drawing/2014/main" id="{A295A6DD-61DB-46C5-95B2-E61B381EE9B3}"/>
              </a:ext>
            </a:extLst>
          </p:cNvPr>
          <p:cNvSpPr/>
          <p:nvPr/>
        </p:nvSpPr>
        <p:spPr>
          <a:xfrm>
            <a:off x="6324688" y="3296230"/>
            <a:ext cx="3047313" cy="561971"/>
          </a:xfrm>
          <a:prstGeom prst="rect">
            <a:avLst/>
          </a:prstGeom>
          <a:solidFill>
            <a:srgbClr val="D26E2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sz="1800"/>
          </a:p>
        </p:txBody>
      </p:sp>
      <p:sp>
        <p:nvSpPr>
          <p:cNvPr id="2" name="Tijdelijke aanduiding voor dianummer 1">
            <a:extLst>
              <a:ext uri="{FF2B5EF4-FFF2-40B4-BE49-F238E27FC236}">
                <a16:creationId xmlns:a16="http://schemas.microsoft.com/office/drawing/2014/main" id="{8469B615-A5F8-4FA6-BFDF-074EE8091829}"/>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36</a:t>
            </a:fld>
            <a:endParaRPr lang="nl-BE"/>
          </a:p>
        </p:txBody>
      </p:sp>
      <p:sp>
        <p:nvSpPr>
          <p:cNvPr id="4" name="Rechthoek 3">
            <a:extLst>
              <a:ext uri="{FF2B5EF4-FFF2-40B4-BE49-F238E27FC236}">
                <a16:creationId xmlns:a16="http://schemas.microsoft.com/office/drawing/2014/main" id="{9C15F446-3B3D-9972-D1B7-2F0324A03AA0}"/>
              </a:ext>
            </a:extLst>
          </p:cNvPr>
          <p:cNvSpPr/>
          <p:nvPr/>
        </p:nvSpPr>
        <p:spPr>
          <a:xfrm>
            <a:off x="3391786" y="4274289"/>
            <a:ext cx="2392326" cy="566318"/>
          </a:xfrm>
          <a:prstGeom prst="rect">
            <a:avLst/>
          </a:prstGeom>
          <a:solidFill>
            <a:srgbClr val="D26E2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Rechthoek 4">
            <a:extLst>
              <a:ext uri="{FF2B5EF4-FFF2-40B4-BE49-F238E27FC236}">
                <a16:creationId xmlns:a16="http://schemas.microsoft.com/office/drawing/2014/main" id="{C91B27E8-56F9-16F9-1C46-71B141D46D08}"/>
              </a:ext>
            </a:extLst>
          </p:cNvPr>
          <p:cNvSpPr/>
          <p:nvPr/>
        </p:nvSpPr>
        <p:spPr>
          <a:xfrm>
            <a:off x="6655981" y="4486940"/>
            <a:ext cx="2512038" cy="485698"/>
          </a:xfrm>
          <a:prstGeom prst="rect">
            <a:avLst/>
          </a:prstGeom>
          <a:solidFill>
            <a:srgbClr val="D26E2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Pijl: rechts 7">
            <a:extLst>
              <a:ext uri="{FF2B5EF4-FFF2-40B4-BE49-F238E27FC236}">
                <a16:creationId xmlns:a16="http://schemas.microsoft.com/office/drawing/2014/main" id="{9F98F7BA-E147-63E1-C2B1-F32A9FB4E613}"/>
              </a:ext>
            </a:extLst>
          </p:cNvPr>
          <p:cNvSpPr/>
          <p:nvPr/>
        </p:nvSpPr>
        <p:spPr>
          <a:xfrm>
            <a:off x="2330796" y="4861355"/>
            <a:ext cx="978408" cy="484632"/>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9140850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el 25">
            <a:extLst>
              <a:ext uri="{FF2B5EF4-FFF2-40B4-BE49-F238E27FC236}">
                <a16:creationId xmlns:a16="http://schemas.microsoft.com/office/drawing/2014/main" id="{723A53D6-C435-464A-BD45-E162D50F8388}"/>
              </a:ext>
            </a:extLst>
          </p:cNvPr>
          <p:cNvSpPr>
            <a:spLocks noGrp="1"/>
          </p:cNvSpPr>
          <p:nvPr>
            <p:ph type="title"/>
          </p:nvPr>
        </p:nvSpPr>
        <p:spPr>
          <a:xfrm>
            <a:off x="2812912" y="162143"/>
            <a:ext cx="7416000" cy="432074"/>
          </a:xfrm>
        </p:spPr>
        <p:txBody>
          <a:bodyPr/>
          <a:lstStyle/>
          <a:p>
            <a:pPr algn="ctr"/>
            <a:r>
              <a:rPr lang="nl-BE" sz="3600" b="1" dirty="0">
                <a:solidFill>
                  <a:srgbClr val="D26E25"/>
                </a:solidFill>
              </a:rPr>
              <a:t>Voorrang (I)</a:t>
            </a:r>
          </a:p>
        </p:txBody>
      </p:sp>
      <p:sp>
        <p:nvSpPr>
          <p:cNvPr id="11" name="Tijdelijke aanduiding voor inhoud 2">
            <a:extLst>
              <a:ext uri="{FF2B5EF4-FFF2-40B4-BE49-F238E27FC236}">
                <a16:creationId xmlns:a16="http://schemas.microsoft.com/office/drawing/2014/main" id="{CD18EC85-6BAF-403C-ADA1-619739E62B75}"/>
              </a:ext>
            </a:extLst>
          </p:cNvPr>
          <p:cNvSpPr>
            <a:spLocks noGrp="1"/>
          </p:cNvSpPr>
          <p:nvPr>
            <p:ph sz="half" idx="1"/>
          </p:nvPr>
        </p:nvSpPr>
        <p:spPr>
          <a:xfrm>
            <a:off x="2820000" y="989436"/>
            <a:ext cx="7416000" cy="3851170"/>
          </a:xfrm>
        </p:spPr>
        <p:txBody>
          <a:bodyPr/>
          <a:lstStyle/>
          <a:p>
            <a:pPr>
              <a:buNone/>
            </a:pPr>
            <a:endParaRPr lang="nl-BE"/>
          </a:p>
          <a:p>
            <a:pPr>
              <a:buNone/>
            </a:pPr>
            <a:endParaRPr lang="nl-BE"/>
          </a:p>
        </p:txBody>
      </p:sp>
      <p:sp>
        <p:nvSpPr>
          <p:cNvPr id="6" name="Tekstvak 5">
            <a:extLst>
              <a:ext uri="{FF2B5EF4-FFF2-40B4-BE49-F238E27FC236}">
                <a16:creationId xmlns:a16="http://schemas.microsoft.com/office/drawing/2014/main" id="{612D9EAB-3599-4396-AD78-577848BAEF9E}"/>
              </a:ext>
            </a:extLst>
          </p:cNvPr>
          <p:cNvSpPr txBox="1"/>
          <p:nvPr/>
        </p:nvSpPr>
        <p:spPr>
          <a:xfrm>
            <a:off x="2671145" y="686960"/>
            <a:ext cx="7293523" cy="2277547"/>
          </a:xfrm>
          <a:prstGeom prst="rect">
            <a:avLst/>
          </a:prstGeom>
          <a:noFill/>
        </p:spPr>
        <p:txBody>
          <a:bodyPr wrap="square">
            <a:spAutoFit/>
          </a:bodyPr>
          <a:lstStyle/>
          <a:p>
            <a:pPr>
              <a:buNone/>
            </a:pPr>
            <a:r>
              <a:rPr lang="nl-BE" sz="2200" dirty="0">
                <a:latin typeface="Calibri Light" panose="020F0302020204030204" pitchFamily="34" charset="0"/>
                <a:cs typeface="Calibri Light" panose="020F0302020204030204" pitchFamily="34" charset="0"/>
              </a:rPr>
              <a:t>Geef aan of er een voorrang voor broers, zussen of kinderen van personeel. Klik je dit aan, dan zal je het rijksregisternummer moeten ingeven van de broers, zussen of personeelsleden. </a:t>
            </a:r>
          </a:p>
          <a:p>
            <a:pPr>
              <a:buNone/>
            </a:pPr>
            <a:endParaRPr lang="nl-BE" sz="1800" dirty="0"/>
          </a:p>
          <a:p>
            <a:pPr>
              <a:buNone/>
            </a:pPr>
            <a:endParaRPr lang="nl-BE" sz="1800" dirty="0"/>
          </a:p>
          <a:p>
            <a:pPr>
              <a:buNone/>
            </a:pPr>
            <a:endParaRPr lang="nl-BE" sz="1800" dirty="0"/>
          </a:p>
        </p:txBody>
      </p:sp>
      <p:pic>
        <p:nvPicPr>
          <p:cNvPr id="13" name="Afbeelding 12">
            <a:extLst>
              <a:ext uri="{FF2B5EF4-FFF2-40B4-BE49-F238E27FC236}">
                <a16:creationId xmlns:a16="http://schemas.microsoft.com/office/drawing/2014/main" id="{36747E0B-E095-4841-927B-7A48CD2BE086}"/>
              </a:ext>
            </a:extLst>
          </p:cNvPr>
          <p:cNvPicPr>
            <a:picLocks noChangeAspect="1"/>
          </p:cNvPicPr>
          <p:nvPr/>
        </p:nvPicPr>
        <p:blipFill rotWithShape="1">
          <a:blip r:embed="rId2"/>
          <a:srcRect l="18453" t="16689" r="17732" b="5418"/>
          <a:stretch/>
        </p:blipFill>
        <p:spPr>
          <a:xfrm>
            <a:off x="4887950" y="2512171"/>
            <a:ext cx="5835192" cy="4006392"/>
          </a:xfrm>
          <a:prstGeom prst="rect">
            <a:avLst/>
          </a:prstGeom>
        </p:spPr>
      </p:pic>
      <p:sp>
        <p:nvSpPr>
          <p:cNvPr id="15" name="Rechthoek 14">
            <a:extLst>
              <a:ext uri="{FF2B5EF4-FFF2-40B4-BE49-F238E27FC236}">
                <a16:creationId xmlns:a16="http://schemas.microsoft.com/office/drawing/2014/main" id="{8B5455D3-FA4D-4BCE-AA51-8C552A1674E6}"/>
              </a:ext>
            </a:extLst>
          </p:cNvPr>
          <p:cNvSpPr/>
          <p:nvPr/>
        </p:nvSpPr>
        <p:spPr>
          <a:xfrm>
            <a:off x="4887950" y="3107794"/>
            <a:ext cx="4100659" cy="258161"/>
          </a:xfrm>
          <a:prstGeom prst="rect">
            <a:avLst/>
          </a:prstGeom>
          <a:solidFill>
            <a:srgbClr val="D26E2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sz="1800"/>
          </a:p>
        </p:txBody>
      </p:sp>
      <p:sp>
        <p:nvSpPr>
          <p:cNvPr id="2" name="Tijdelijke aanduiding voor dianummer 1">
            <a:extLst>
              <a:ext uri="{FF2B5EF4-FFF2-40B4-BE49-F238E27FC236}">
                <a16:creationId xmlns:a16="http://schemas.microsoft.com/office/drawing/2014/main" id="{9105F5FB-FBAF-4129-939C-0FE73087B40E}"/>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37</a:t>
            </a:fld>
            <a:endParaRPr lang="nl-BE"/>
          </a:p>
        </p:txBody>
      </p:sp>
    </p:spTree>
    <p:extLst>
      <p:ext uri="{BB962C8B-B14F-4D97-AF65-F5344CB8AC3E}">
        <p14:creationId xmlns:p14="http://schemas.microsoft.com/office/powerpoint/2010/main" val="36464914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6984C7-0570-4DDD-AFAF-EA83E9C4AB4B}"/>
              </a:ext>
            </a:extLst>
          </p:cNvPr>
          <p:cNvSpPr>
            <a:spLocks noGrp="1"/>
          </p:cNvSpPr>
          <p:nvPr>
            <p:ph type="title"/>
          </p:nvPr>
        </p:nvSpPr>
        <p:spPr/>
        <p:txBody>
          <a:bodyPr/>
          <a:lstStyle/>
          <a:p>
            <a:pPr algn="ctr"/>
            <a:r>
              <a:rPr lang="nl-BE" sz="3600" b="1" dirty="0">
                <a:solidFill>
                  <a:srgbClr val="D26E25"/>
                </a:solidFill>
              </a:rPr>
              <a:t>Voorrang (II)</a:t>
            </a:r>
          </a:p>
        </p:txBody>
      </p:sp>
      <p:pic>
        <p:nvPicPr>
          <p:cNvPr id="5" name="Tijdelijke aanduiding voor inhoud 4">
            <a:extLst>
              <a:ext uri="{FF2B5EF4-FFF2-40B4-BE49-F238E27FC236}">
                <a16:creationId xmlns:a16="http://schemas.microsoft.com/office/drawing/2014/main" id="{4A872713-5D91-48B8-84DD-A80661B21B78}"/>
              </a:ext>
            </a:extLst>
          </p:cNvPr>
          <p:cNvPicPr>
            <a:picLocks noGrp="1" noChangeAspect="1"/>
          </p:cNvPicPr>
          <p:nvPr>
            <p:ph sz="half" idx="1"/>
          </p:nvPr>
        </p:nvPicPr>
        <p:blipFill rotWithShape="1">
          <a:blip r:embed="rId2"/>
          <a:srcRect l="26209" t="17490" r="23458" b="39066"/>
          <a:stretch/>
        </p:blipFill>
        <p:spPr>
          <a:xfrm>
            <a:off x="2819999" y="1961285"/>
            <a:ext cx="6278509" cy="2935430"/>
          </a:xfrm>
        </p:spPr>
      </p:pic>
      <p:sp>
        <p:nvSpPr>
          <p:cNvPr id="6" name="Tekstvak 5">
            <a:extLst>
              <a:ext uri="{FF2B5EF4-FFF2-40B4-BE49-F238E27FC236}">
                <a16:creationId xmlns:a16="http://schemas.microsoft.com/office/drawing/2014/main" id="{4722A54F-C8C7-47A0-B5A3-A3CE713B288A}"/>
              </a:ext>
            </a:extLst>
          </p:cNvPr>
          <p:cNvSpPr txBox="1"/>
          <p:nvPr/>
        </p:nvSpPr>
        <p:spPr>
          <a:xfrm>
            <a:off x="2820000" y="1314001"/>
            <a:ext cx="7293523" cy="1261884"/>
          </a:xfrm>
          <a:prstGeom prst="rect">
            <a:avLst/>
          </a:prstGeom>
          <a:noFill/>
        </p:spPr>
        <p:txBody>
          <a:bodyPr wrap="square">
            <a:spAutoFit/>
          </a:bodyPr>
          <a:lstStyle/>
          <a:p>
            <a:pPr algn="ctr">
              <a:buNone/>
            </a:pPr>
            <a:r>
              <a:rPr lang="nl-BE" sz="2200" dirty="0">
                <a:latin typeface="Calibri Light" panose="020F0302020204030204" pitchFamily="34" charset="0"/>
                <a:cs typeface="Calibri Light" panose="020F0302020204030204" pitchFamily="34" charset="0"/>
              </a:rPr>
              <a:t>Geef het rijksregisternummer in</a:t>
            </a:r>
            <a:r>
              <a:rPr lang="nl-BE" sz="1800" dirty="0"/>
              <a:t>. </a:t>
            </a:r>
          </a:p>
          <a:p>
            <a:pPr algn="ctr">
              <a:buNone/>
            </a:pPr>
            <a:endParaRPr lang="nl-BE" sz="1800" dirty="0"/>
          </a:p>
          <a:p>
            <a:pPr>
              <a:buNone/>
            </a:pPr>
            <a:endParaRPr lang="nl-BE" sz="1800" dirty="0"/>
          </a:p>
          <a:p>
            <a:pPr>
              <a:buNone/>
            </a:pPr>
            <a:endParaRPr lang="nl-BE" sz="1800" dirty="0"/>
          </a:p>
        </p:txBody>
      </p:sp>
      <p:sp>
        <p:nvSpPr>
          <p:cNvPr id="7" name="Rechthoek 6">
            <a:extLst>
              <a:ext uri="{FF2B5EF4-FFF2-40B4-BE49-F238E27FC236}">
                <a16:creationId xmlns:a16="http://schemas.microsoft.com/office/drawing/2014/main" id="{29A15006-7418-4C98-A05F-4CA84FEE76BB}"/>
              </a:ext>
            </a:extLst>
          </p:cNvPr>
          <p:cNvSpPr/>
          <p:nvPr/>
        </p:nvSpPr>
        <p:spPr>
          <a:xfrm>
            <a:off x="2947520" y="2603615"/>
            <a:ext cx="4100659" cy="258161"/>
          </a:xfrm>
          <a:prstGeom prst="rect">
            <a:avLst/>
          </a:prstGeom>
          <a:solidFill>
            <a:srgbClr val="D26E2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sz="1800"/>
          </a:p>
        </p:txBody>
      </p:sp>
      <p:sp>
        <p:nvSpPr>
          <p:cNvPr id="8" name="Tijdelijke aanduiding voor dianummer 7">
            <a:extLst>
              <a:ext uri="{FF2B5EF4-FFF2-40B4-BE49-F238E27FC236}">
                <a16:creationId xmlns:a16="http://schemas.microsoft.com/office/drawing/2014/main" id="{C20EAE87-F9B0-4F22-9D95-E1C1D30270EC}"/>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38</a:t>
            </a:fld>
            <a:endParaRPr lang="nl-BE"/>
          </a:p>
        </p:txBody>
      </p:sp>
    </p:spTree>
    <p:extLst>
      <p:ext uri="{BB962C8B-B14F-4D97-AF65-F5344CB8AC3E}">
        <p14:creationId xmlns:p14="http://schemas.microsoft.com/office/powerpoint/2010/main" val="27816049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E9D591F2-FDC1-456C-894A-DF411A6C9569}"/>
              </a:ext>
            </a:extLst>
          </p:cNvPr>
          <p:cNvPicPr>
            <a:picLocks noChangeAspect="1"/>
          </p:cNvPicPr>
          <p:nvPr/>
        </p:nvPicPr>
        <p:blipFill rotWithShape="1">
          <a:blip r:embed="rId2"/>
          <a:srcRect l="33412" t="15521" r="34353" b="48873"/>
          <a:stretch/>
        </p:blipFill>
        <p:spPr>
          <a:xfrm>
            <a:off x="3920414" y="1881954"/>
            <a:ext cx="5357948" cy="3205778"/>
          </a:xfrm>
          <a:prstGeom prst="rect">
            <a:avLst/>
          </a:prstGeom>
        </p:spPr>
      </p:pic>
      <p:sp>
        <p:nvSpPr>
          <p:cNvPr id="26" name="Titel 25">
            <a:extLst>
              <a:ext uri="{FF2B5EF4-FFF2-40B4-BE49-F238E27FC236}">
                <a16:creationId xmlns:a16="http://schemas.microsoft.com/office/drawing/2014/main" id="{723A53D6-C435-464A-BD45-E162D50F8388}"/>
              </a:ext>
            </a:extLst>
          </p:cNvPr>
          <p:cNvSpPr>
            <a:spLocks noGrp="1"/>
          </p:cNvSpPr>
          <p:nvPr>
            <p:ph type="title"/>
          </p:nvPr>
        </p:nvSpPr>
        <p:spPr>
          <a:xfrm>
            <a:off x="2820000" y="682842"/>
            <a:ext cx="7416000" cy="450693"/>
          </a:xfrm>
        </p:spPr>
        <p:txBody>
          <a:bodyPr/>
          <a:lstStyle/>
          <a:p>
            <a:pPr algn="ctr"/>
            <a:r>
              <a:rPr lang="nl-BE" sz="3600" b="1" dirty="0">
                <a:solidFill>
                  <a:srgbClr val="D26E25"/>
                </a:solidFill>
              </a:rPr>
              <a:t>Voeg nog scholen toe.</a:t>
            </a:r>
          </a:p>
        </p:txBody>
      </p:sp>
      <p:sp>
        <p:nvSpPr>
          <p:cNvPr id="11" name="Tijdelijke aanduiding voor inhoud 2">
            <a:extLst>
              <a:ext uri="{FF2B5EF4-FFF2-40B4-BE49-F238E27FC236}">
                <a16:creationId xmlns:a16="http://schemas.microsoft.com/office/drawing/2014/main" id="{CD18EC85-6BAF-403C-ADA1-619739E62B75}"/>
              </a:ext>
            </a:extLst>
          </p:cNvPr>
          <p:cNvSpPr>
            <a:spLocks noGrp="1"/>
          </p:cNvSpPr>
          <p:nvPr>
            <p:ph sz="half" idx="1"/>
          </p:nvPr>
        </p:nvSpPr>
        <p:spPr>
          <a:xfrm>
            <a:off x="2820000" y="989436"/>
            <a:ext cx="7416000" cy="3851170"/>
          </a:xfrm>
        </p:spPr>
        <p:txBody>
          <a:bodyPr/>
          <a:lstStyle/>
          <a:p>
            <a:pPr>
              <a:buNone/>
            </a:pPr>
            <a:endParaRPr lang="nl-BE" dirty="0"/>
          </a:p>
          <a:p>
            <a:pPr>
              <a:buNone/>
            </a:pPr>
            <a:endParaRPr lang="nl-BE" dirty="0"/>
          </a:p>
        </p:txBody>
      </p:sp>
      <p:cxnSp>
        <p:nvCxnSpPr>
          <p:cNvPr id="12" name="Rechte verbindingslijn met pijl 11">
            <a:extLst>
              <a:ext uri="{FF2B5EF4-FFF2-40B4-BE49-F238E27FC236}">
                <a16:creationId xmlns:a16="http://schemas.microsoft.com/office/drawing/2014/main" id="{DCE8904F-27B5-49BA-821B-3E8E661716B1}"/>
              </a:ext>
            </a:extLst>
          </p:cNvPr>
          <p:cNvCxnSpPr>
            <a:cxnSpLocks/>
          </p:cNvCxnSpPr>
          <p:nvPr/>
        </p:nvCxnSpPr>
        <p:spPr>
          <a:xfrm>
            <a:off x="3278119" y="2480553"/>
            <a:ext cx="642295" cy="0"/>
          </a:xfrm>
          <a:prstGeom prst="straightConnector1">
            <a:avLst/>
          </a:prstGeom>
          <a:ln w="57150">
            <a:solidFill>
              <a:srgbClr val="D26E5B"/>
            </a:solidFill>
            <a:tailEnd type="triangle"/>
          </a:ln>
        </p:spPr>
        <p:style>
          <a:lnRef idx="1">
            <a:schemeClr val="accent1"/>
          </a:lnRef>
          <a:fillRef idx="0">
            <a:schemeClr val="accent1"/>
          </a:fillRef>
          <a:effectRef idx="0">
            <a:schemeClr val="accent1"/>
          </a:effectRef>
          <a:fontRef idx="minor">
            <a:schemeClr val="tx1"/>
          </a:fontRef>
        </p:style>
      </p:cxnSp>
      <p:sp>
        <p:nvSpPr>
          <p:cNvPr id="15" name="Rechthoek 14">
            <a:extLst>
              <a:ext uri="{FF2B5EF4-FFF2-40B4-BE49-F238E27FC236}">
                <a16:creationId xmlns:a16="http://schemas.microsoft.com/office/drawing/2014/main" id="{B639D802-8418-42F9-A452-1B858DB99B19}"/>
              </a:ext>
            </a:extLst>
          </p:cNvPr>
          <p:cNvSpPr/>
          <p:nvPr/>
        </p:nvSpPr>
        <p:spPr>
          <a:xfrm>
            <a:off x="4079256" y="2922872"/>
            <a:ext cx="1953804" cy="561971"/>
          </a:xfrm>
          <a:prstGeom prst="rect">
            <a:avLst/>
          </a:prstGeom>
          <a:solidFill>
            <a:srgbClr val="D26E2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sz="1800"/>
          </a:p>
        </p:txBody>
      </p:sp>
      <p:sp>
        <p:nvSpPr>
          <p:cNvPr id="16" name="Rechthoek 15">
            <a:extLst>
              <a:ext uri="{FF2B5EF4-FFF2-40B4-BE49-F238E27FC236}">
                <a16:creationId xmlns:a16="http://schemas.microsoft.com/office/drawing/2014/main" id="{3E311959-98FD-4A57-B9F2-61C8C03A0EBD}"/>
              </a:ext>
            </a:extLst>
          </p:cNvPr>
          <p:cNvSpPr/>
          <p:nvPr/>
        </p:nvSpPr>
        <p:spPr>
          <a:xfrm>
            <a:off x="4079256" y="3741147"/>
            <a:ext cx="1953804" cy="722767"/>
          </a:xfrm>
          <a:prstGeom prst="rect">
            <a:avLst/>
          </a:prstGeom>
          <a:solidFill>
            <a:srgbClr val="D26E2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sz="1800"/>
          </a:p>
        </p:txBody>
      </p:sp>
      <p:sp>
        <p:nvSpPr>
          <p:cNvPr id="2" name="Tijdelijke aanduiding voor dianummer 1">
            <a:extLst>
              <a:ext uri="{FF2B5EF4-FFF2-40B4-BE49-F238E27FC236}">
                <a16:creationId xmlns:a16="http://schemas.microsoft.com/office/drawing/2014/main" id="{19481AC9-A60C-4BCE-8C6D-6383F560A3FE}"/>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39</a:t>
            </a:fld>
            <a:endParaRPr lang="nl-BE"/>
          </a:p>
        </p:txBody>
      </p:sp>
    </p:spTree>
    <p:extLst>
      <p:ext uri="{BB962C8B-B14F-4D97-AF65-F5344CB8AC3E}">
        <p14:creationId xmlns:p14="http://schemas.microsoft.com/office/powerpoint/2010/main" val="4076704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15758-D16A-1697-77FC-966D1DC010B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29062BF-83C8-8EB5-F5D9-67ED4C473DCD}"/>
              </a:ext>
            </a:extLst>
          </p:cNvPr>
          <p:cNvSpPr>
            <a:spLocks noGrp="1"/>
          </p:cNvSpPr>
          <p:nvPr>
            <p:ph type="ctrTitle"/>
          </p:nvPr>
        </p:nvSpPr>
        <p:spPr>
          <a:xfrm>
            <a:off x="4346332" y="2385928"/>
            <a:ext cx="5846883" cy="2484000"/>
          </a:xfrm>
        </p:spPr>
        <p:txBody>
          <a:bodyPr anchor="ctr"/>
          <a:lstStyle/>
          <a:p>
            <a:r>
              <a:rPr lang="nl-BE" sz="4000" dirty="0"/>
              <a:t>Rollen in het scholenportaal </a:t>
            </a:r>
          </a:p>
        </p:txBody>
      </p:sp>
    </p:spTree>
    <p:extLst>
      <p:ext uri="{BB962C8B-B14F-4D97-AF65-F5344CB8AC3E}">
        <p14:creationId xmlns:p14="http://schemas.microsoft.com/office/powerpoint/2010/main" val="828717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2DE8F9AA-4684-4683-A978-A063087EF058}"/>
              </a:ext>
            </a:extLst>
          </p:cNvPr>
          <p:cNvPicPr>
            <a:picLocks noChangeAspect="1"/>
          </p:cNvPicPr>
          <p:nvPr/>
        </p:nvPicPr>
        <p:blipFill rotWithShape="1">
          <a:blip r:embed="rId2"/>
          <a:srcRect l="33411" t="15303" r="33412" b="63257"/>
          <a:stretch/>
        </p:blipFill>
        <p:spPr>
          <a:xfrm>
            <a:off x="2819999" y="2176357"/>
            <a:ext cx="5900579" cy="2065468"/>
          </a:xfrm>
          <a:prstGeom prst="rect">
            <a:avLst/>
          </a:prstGeom>
        </p:spPr>
      </p:pic>
      <p:sp>
        <p:nvSpPr>
          <p:cNvPr id="26" name="Titel 25">
            <a:extLst>
              <a:ext uri="{FF2B5EF4-FFF2-40B4-BE49-F238E27FC236}">
                <a16:creationId xmlns:a16="http://schemas.microsoft.com/office/drawing/2014/main" id="{723A53D6-C435-464A-BD45-E162D50F8388}"/>
              </a:ext>
            </a:extLst>
          </p:cNvPr>
          <p:cNvSpPr>
            <a:spLocks noGrp="1"/>
          </p:cNvSpPr>
          <p:nvPr>
            <p:ph type="title"/>
          </p:nvPr>
        </p:nvSpPr>
        <p:spPr>
          <a:xfrm>
            <a:off x="2820000" y="347460"/>
            <a:ext cx="7416000" cy="641977"/>
          </a:xfrm>
        </p:spPr>
        <p:txBody>
          <a:bodyPr/>
          <a:lstStyle/>
          <a:p>
            <a:pPr algn="ctr"/>
            <a:r>
              <a:rPr lang="nl-BE" sz="3600" b="1" dirty="0">
                <a:solidFill>
                  <a:srgbClr val="D26E25"/>
                </a:solidFill>
              </a:rPr>
              <a:t>Bepaal de volgorde van de schoolkeuzes.</a:t>
            </a:r>
            <a:r>
              <a:rPr lang="nl-BE" dirty="0"/>
              <a:t> </a:t>
            </a:r>
            <a:endParaRPr lang="nl-BE" sz="2400" b="1" dirty="0"/>
          </a:p>
        </p:txBody>
      </p:sp>
      <p:sp>
        <p:nvSpPr>
          <p:cNvPr id="11" name="Tijdelijke aanduiding voor inhoud 2">
            <a:extLst>
              <a:ext uri="{FF2B5EF4-FFF2-40B4-BE49-F238E27FC236}">
                <a16:creationId xmlns:a16="http://schemas.microsoft.com/office/drawing/2014/main" id="{CD18EC85-6BAF-403C-ADA1-619739E62B75}"/>
              </a:ext>
            </a:extLst>
          </p:cNvPr>
          <p:cNvSpPr>
            <a:spLocks noGrp="1"/>
          </p:cNvSpPr>
          <p:nvPr>
            <p:ph sz="half" idx="1"/>
          </p:nvPr>
        </p:nvSpPr>
        <p:spPr>
          <a:xfrm>
            <a:off x="2820000" y="989436"/>
            <a:ext cx="7416000" cy="3851170"/>
          </a:xfrm>
        </p:spPr>
        <p:txBody>
          <a:bodyPr/>
          <a:lstStyle/>
          <a:p>
            <a:pPr>
              <a:buNone/>
            </a:pPr>
            <a:endParaRPr lang="nl-BE" dirty="0"/>
          </a:p>
          <a:p>
            <a:pPr>
              <a:buNone/>
            </a:pPr>
            <a:endParaRPr lang="nl-BE" dirty="0"/>
          </a:p>
        </p:txBody>
      </p:sp>
      <p:sp>
        <p:nvSpPr>
          <p:cNvPr id="6" name="Tekstvak 5">
            <a:extLst>
              <a:ext uri="{FF2B5EF4-FFF2-40B4-BE49-F238E27FC236}">
                <a16:creationId xmlns:a16="http://schemas.microsoft.com/office/drawing/2014/main" id="{612D9EAB-3599-4396-AD78-577848BAEF9E}"/>
              </a:ext>
            </a:extLst>
          </p:cNvPr>
          <p:cNvSpPr txBox="1"/>
          <p:nvPr/>
        </p:nvSpPr>
        <p:spPr>
          <a:xfrm>
            <a:off x="2819998" y="1431397"/>
            <a:ext cx="7293523" cy="1600438"/>
          </a:xfrm>
          <a:prstGeom prst="rect">
            <a:avLst/>
          </a:prstGeom>
          <a:noFill/>
        </p:spPr>
        <p:txBody>
          <a:bodyPr wrap="square">
            <a:spAutoFit/>
          </a:bodyPr>
          <a:lstStyle/>
          <a:p>
            <a:pPr algn="ctr">
              <a:buNone/>
            </a:pPr>
            <a:r>
              <a:rPr lang="nl-BE" sz="2200" dirty="0">
                <a:latin typeface="Calibri Light" panose="020F0302020204030204" pitchFamily="34" charset="0"/>
                <a:cs typeface="Calibri Light" panose="020F0302020204030204" pitchFamily="34" charset="0"/>
              </a:rPr>
              <a:t>Je kan hier aanduiden wat de eerste, tweede, derde,… schoolkeuze is van het kind. </a:t>
            </a:r>
          </a:p>
          <a:p>
            <a:pPr>
              <a:buNone/>
            </a:pPr>
            <a:endParaRPr lang="nl-BE" sz="1800" dirty="0"/>
          </a:p>
          <a:p>
            <a:pPr>
              <a:buNone/>
            </a:pPr>
            <a:endParaRPr lang="nl-BE" sz="1800" dirty="0"/>
          </a:p>
          <a:p>
            <a:pPr>
              <a:buNone/>
            </a:pPr>
            <a:endParaRPr lang="nl-BE" sz="1800" dirty="0"/>
          </a:p>
        </p:txBody>
      </p:sp>
      <p:cxnSp>
        <p:nvCxnSpPr>
          <p:cNvPr id="12" name="Rechte verbindingslijn met pijl 11">
            <a:extLst>
              <a:ext uri="{FF2B5EF4-FFF2-40B4-BE49-F238E27FC236}">
                <a16:creationId xmlns:a16="http://schemas.microsoft.com/office/drawing/2014/main" id="{DCE8904F-27B5-49BA-821B-3E8E661716B1}"/>
              </a:ext>
            </a:extLst>
          </p:cNvPr>
          <p:cNvCxnSpPr>
            <a:cxnSpLocks/>
          </p:cNvCxnSpPr>
          <p:nvPr/>
        </p:nvCxnSpPr>
        <p:spPr>
          <a:xfrm flipH="1">
            <a:off x="8400015" y="3084355"/>
            <a:ext cx="682599" cy="0"/>
          </a:xfrm>
          <a:prstGeom prst="straightConnector1">
            <a:avLst/>
          </a:prstGeom>
          <a:ln w="57150">
            <a:solidFill>
              <a:srgbClr val="D26E5B"/>
            </a:solidFill>
            <a:tailEnd type="triangle"/>
          </a:ln>
        </p:spPr>
        <p:style>
          <a:lnRef idx="1">
            <a:schemeClr val="accent1"/>
          </a:lnRef>
          <a:fillRef idx="0">
            <a:schemeClr val="accent1"/>
          </a:fillRef>
          <a:effectRef idx="0">
            <a:schemeClr val="accent1"/>
          </a:effectRef>
          <a:fontRef idx="minor">
            <a:schemeClr val="tx1"/>
          </a:fontRef>
        </p:style>
      </p:cxnSp>
      <p:sp>
        <p:nvSpPr>
          <p:cNvPr id="4" name="Tijdelijke aanduiding voor dianummer 3">
            <a:extLst>
              <a:ext uri="{FF2B5EF4-FFF2-40B4-BE49-F238E27FC236}">
                <a16:creationId xmlns:a16="http://schemas.microsoft.com/office/drawing/2014/main" id="{C5FF4CB4-C2A3-4512-B639-0B582DB18961}"/>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40</a:t>
            </a:fld>
            <a:endParaRPr lang="nl-BE"/>
          </a:p>
        </p:txBody>
      </p:sp>
    </p:spTree>
    <p:extLst>
      <p:ext uri="{BB962C8B-B14F-4D97-AF65-F5344CB8AC3E}">
        <p14:creationId xmlns:p14="http://schemas.microsoft.com/office/powerpoint/2010/main" val="38132739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el 25">
            <a:extLst>
              <a:ext uri="{FF2B5EF4-FFF2-40B4-BE49-F238E27FC236}">
                <a16:creationId xmlns:a16="http://schemas.microsoft.com/office/drawing/2014/main" id="{723A53D6-C435-464A-BD45-E162D50F8388}"/>
              </a:ext>
            </a:extLst>
          </p:cNvPr>
          <p:cNvSpPr>
            <a:spLocks noGrp="1"/>
          </p:cNvSpPr>
          <p:nvPr>
            <p:ph type="title"/>
          </p:nvPr>
        </p:nvSpPr>
        <p:spPr>
          <a:xfrm>
            <a:off x="2820000" y="571588"/>
            <a:ext cx="7416000" cy="641977"/>
          </a:xfrm>
        </p:spPr>
        <p:txBody>
          <a:bodyPr/>
          <a:lstStyle/>
          <a:p>
            <a:pPr algn="ctr"/>
            <a:r>
              <a:rPr lang="nl-BE" sz="3600" b="1" dirty="0">
                <a:solidFill>
                  <a:srgbClr val="D26E25"/>
                </a:solidFill>
              </a:rPr>
              <a:t>Communicatie</a:t>
            </a:r>
          </a:p>
        </p:txBody>
      </p:sp>
      <p:sp>
        <p:nvSpPr>
          <p:cNvPr id="11" name="Tijdelijke aanduiding voor inhoud 2">
            <a:extLst>
              <a:ext uri="{FF2B5EF4-FFF2-40B4-BE49-F238E27FC236}">
                <a16:creationId xmlns:a16="http://schemas.microsoft.com/office/drawing/2014/main" id="{CD18EC85-6BAF-403C-ADA1-619739E62B75}"/>
              </a:ext>
            </a:extLst>
          </p:cNvPr>
          <p:cNvSpPr>
            <a:spLocks noGrp="1"/>
          </p:cNvSpPr>
          <p:nvPr>
            <p:ph sz="half" idx="1"/>
          </p:nvPr>
        </p:nvSpPr>
        <p:spPr>
          <a:xfrm>
            <a:off x="2820000" y="989436"/>
            <a:ext cx="7416000" cy="3851170"/>
          </a:xfrm>
        </p:spPr>
        <p:txBody>
          <a:bodyPr/>
          <a:lstStyle/>
          <a:p>
            <a:pPr>
              <a:buNone/>
            </a:pPr>
            <a:endParaRPr lang="nl-BE"/>
          </a:p>
          <a:p>
            <a:pPr>
              <a:buNone/>
            </a:pPr>
            <a:endParaRPr lang="nl-BE"/>
          </a:p>
        </p:txBody>
      </p:sp>
      <p:sp>
        <p:nvSpPr>
          <p:cNvPr id="6" name="Tekstvak 5">
            <a:extLst>
              <a:ext uri="{FF2B5EF4-FFF2-40B4-BE49-F238E27FC236}">
                <a16:creationId xmlns:a16="http://schemas.microsoft.com/office/drawing/2014/main" id="{612D9EAB-3599-4396-AD78-577848BAEF9E}"/>
              </a:ext>
            </a:extLst>
          </p:cNvPr>
          <p:cNvSpPr txBox="1"/>
          <p:nvPr/>
        </p:nvSpPr>
        <p:spPr>
          <a:xfrm>
            <a:off x="2820001" y="1437694"/>
            <a:ext cx="7293523" cy="2215991"/>
          </a:xfrm>
          <a:prstGeom prst="rect">
            <a:avLst/>
          </a:prstGeom>
          <a:noFill/>
        </p:spPr>
        <p:txBody>
          <a:bodyPr wrap="square">
            <a:spAutoFit/>
          </a:bodyPr>
          <a:lstStyle/>
          <a:p>
            <a:pPr algn="ctr">
              <a:buNone/>
            </a:pPr>
            <a:r>
              <a:rPr lang="nl-BE" sz="2200" dirty="0">
                <a:latin typeface="Calibri Light" panose="020F0302020204030204" pitchFamily="34" charset="0"/>
                <a:cs typeface="Calibri Light" panose="020F0302020204030204" pitchFamily="34" charset="0"/>
              </a:rPr>
              <a:t>Wanneer je in de stap van gegevens ouders een mailadres hebt ingegeven, zal de communicatie via mail verlopen naar dat mailadres. Je kan hier nog een tweede mailadres toevoegen. </a:t>
            </a:r>
          </a:p>
          <a:p>
            <a:pPr algn="ctr">
              <a:buNone/>
            </a:pPr>
            <a:endParaRPr lang="nl-BE" sz="1800" dirty="0"/>
          </a:p>
          <a:p>
            <a:pPr>
              <a:buNone/>
            </a:pPr>
            <a:endParaRPr lang="nl-BE" sz="1800" dirty="0"/>
          </a:p>
          <a:p>
            <a:pPr>
              <a:buNone/>
            </a:pPr>
            <a:endParaRPr lang="nl-BE" sz="1800" dirty="0"/>
          </a:p>
          <a:p>
            <a:pPr>
              <a:buNone/>
            </a:pPr>
            <a:endParaRPr lang="nl-BE" sz="1800" dirty="0"/>
          </a:p>
        </p:txBody>
      </p:sp>
      <p:pic>
        <p:nvPicPr>
          <p:cNvPr id="3" name="Afbeelding 2">
            <a:extLst>
              <a:ext uri="{FF2B5EF4-FFF2-40B4-BE49-F238E27FC236}">
                <a16:creationId xmlns:a16="http://schemas.microsoft.com/office/drawing/2014/main" id="{732A829A-1B0E-4057-ADB6-D137832E5D6E}"/>
              </a:ext>
            </a:extLst>
          </p:cNvPr>
          <p:cNvPicPr>
            <a:picLocks noChangeAspect="1"/>
          </p:cNvPicPr>
          <p:nvPr/>
        </p:nvPicPr>
        <p:blipFill rotWithShape="1">
          <a:blip r:embed="rId2"/>
          <a:srcRect l="25273" t="18350" r="26071" b="41474"/>
          <a:stretch/>
        </p:blipFill>
        <p:spPr>
          <a:xfrm>
            <a:off x="2697524" y="2664186"/>
            <a:ext cx="6946349" cy="3106856"/>
          </a:xfrm>
          <a:prstGeom prst="rect">
            <a:avLst/>
          </a:prstGeom>
        </p:spPr>
      </p:pic>
      <p:sp>
        <p:nvSpPr>
          <p:cNvPr id="8" name="Rechthoek 7">
            <a:extLst>
              <a:ext uri="{FF2B5EF4-FFF2-40B4-BE49-F238E27FC236}">
                <a16:creationId xmlns:a16="http://schemas.microsoft.com/office/drawing/2014/main" id="{687C13BB-2F86-40A5-85C4-69B5A3EE4C79}"/>
              </a:ext>
            </a:extLst>
          </p:cNvPr>
          <p:cNvSpPr/>
          <p:nvPr/>
        </p:nvSpPr>
        <p:spPr>
          <a:xfrm>
            <a:off x="6409899" y="3469019"/>
            <a:ext cx="1856096" cy="224129"/>
          </a:xfrm>
          <a:prstGeom prst="rect">
            <a:avLst/>
          </a:prstGeom>
          <a:solidFill>
            <a:srgbClr val="D26E2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sz="1800"/>
          </a:p>
        </p:txBody>
      </p:sp>
      <p:sp>
        <p:nvSpPr>
          <p:cNvPr id="4" name="Tijdelijke aanduiding voor dianummer 3">
            <a:extLst>
              <a:ext uri="{FF2B5EF4-FFF2-40B4-BE49-F238E27FC236}">
                <a16:creationId xmlns:a16="http://schemas.microsoft.com/office/drawing/2014/main" id="{ACFF4398-30A0-483F-ADEC-4FEB2C8DC7EE}"/>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41</a:t>
            </a:fld>
            <a:endParaRPr lang="nl-BE"/>
          </a:p>
        </p:txBody>
      </p:sp>
    </p:spTree>
    <p:extLst>
      <p:ext uri="{BB962C8B-B14F-4D97-AF65-F5344CB8AC3E}">
        <p14:creationId xmlns:p14="http://schemas.microsoft.com/office/powerpoint/2010/main" val="35951651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25">
            <a:extLst>
              <a:ext uri="{FF2B5EF4-FFF2-40B4-BE49-F238E27FC236}">
                <a16:creationId xmlns:a16="http://schemas.microsoft.com/office/drawing/2014/main" id="{96DCAC0D-CD2F-4F03-9356-ED2399C31A26}"/>
              </a:ext>
            </a:extLst>
          </p:cNvPr>
          <p:cNvSpPr>
            <a:spLocks noGrp="1"/>
          </p:cNvSpPr>
          <p:nvPr>
            <p:ph type="title"/>
          </p:nvPr>
        </p:nvSpPr>
        <p:spPr>
          <a:xfrm>
            <a:off x="2697325" y="571587"/>
            <a:ext cx="7416000" cy="641977"/>
          </a:xfrm>
        </p:spPr>
        <p:txBody>
          <a:bodyPr/>
          <a:lstStyle/>
          <a:p>
            <a:pPr algn="ctr"/>
            <a:r>
              <a:rPr lang="nl-BE" sz="3600" b="1" dirty="0">
                <a:solidFill>
                  <a:srgbClr val="D26E25"/>
                </a:solidFill>
              </a:rPr>
              <a:t>Aanmelding bevestigen </a:t>
            </a:r>
          </a:p>
        </p:txBody>
      </p:sp>
      <p:sp>
        <p:nvSpPr>
          <p:cNvPr id="7" name="Tekstvak 6">
            <a:extLst>
              <a:ext uri="{FF2B5EF4-FFF2-40B4-BE49-F238E27FC236}">
                <a16:creationId xmlns:a16="http://schemas.microsoft.com/office/drawing/2014/main" id="{ADDCF3EF-B806-4EE1-A6BC-8FF8C39D3BCB}"/>
              </a:ext>
            </a:extLst>
          </p:cNvPr>
          <p:cNvSpPr txBox="1"/>
          <p:nvPr/>
        </p:nvSpPr>
        <p:spPr>
          <a:xfrm>
            <a:off x="2820001" y="1213564"/>
            <a:ext cx="7293523" cy="1600438"/>
          </a:xfrm>
          <a:prstGeom prst="rect">
            <a:avLst/>
          </a:prstGeom>
          <a:noFill/>
        </p:spPr>
        <p:txBody>
          <a:bodyPr wrap="square">
            <a:spAutoFit/>
          </a:bodyPr>
          <a:lstStyle/>
          <a:p>
            <a:pPr algn="ctr">
              <a:buNone/>
            </a:pPr>
            <a:r>
              <a:rPr lang="nl-BE" sz="2200" dirty="0">
                <a:latin typeface="Calibri Light" panose="020F0302020204030204" pitchFamily="34" charset="0"/>
                <a:cs typeface="Calibri Light" panose="020F0302020204030204" pitchFamily="34" charset="0"/>
              </a:rPr>
              <a:t>Controleer de gegevens. Zit er nog een fout in? Klik dan op terug en pas de gegevens aan. </a:t>
            </a:r>
          </a:p>
          <a:p>
            <a:pPr>
              <a:buNone/>
            </a:pPr>
            <a:endParaRPr lang="nl-BE" sz="1800" dirty="0"/>
          </a:p>
          <a:p>
            <a:pPr>
              <a:buNone/>
            </a:pPr>
            <a:endParaRPr lang="nl-BE" sz="1800" dirty="0"/>
          </a:p>
          <a:p>
            <a:pPr>
              <a:buNone/>
            </a:pPr>
            <a:endParaRPr lang="nl-BE" sz="1800" dirty="0"/>
          </a:p>
        </p:txBody>
      </p:sp>
      <p:pic>
        <p:nvPicPr>
          <p:cNvPr id="9" name="Tijdelijke aanduiding voor inhoud 4">
            <a:extLst>
              <a:ext uri="{FF2B5EF4-FFF2-40B4-BE49-F238E27FC236}">
                <a16:creationId xmlns:a16="http://schemas.microsoft.com/office/drawing/2014/main" id="{577B6478-CAA4-434F-8C9F-85A32F6F9212}"/>
              </a:ext>
            </a:extLst>
          </p:cNvPr>
          <p:cNvPicPr>
            <a:picLocks noGrp="1" noChangeAspect="1"/>
          </p:cNvPicPr>
          <p:nvPr>
            <p:ph sz="half" idx="1"/>
          </p:nvPr>
        </p:nvPicPr>
        <p:blipFill>
          <a:blip r:embed="rId3"/>
          <a:stretch>
            <a:fillRect/>
          </a:stretch>
        </p:blipFill>
        <p:spPr>
          <a:xfrm>
            <a:off x="2819400" y="2084910"/>
            <a:ext cx="7416800" cy="3331118"/>
          </a:xfrm>
        </p:spPr>
      </p:pic>
      <p:sp>
        <p:nvSpPr>
          <p:cNvPr id="10" name="Rechthoek 9">
            <a:extLst>
              <a:ext uri="{FF2B5EF4-FFF2-40B4-BE49-F238E27FC236}">
                <a16:creationId xmlns:a16="http://schemas.microsoft.com/office/drawing/2014/main" id="{A461F260-26A3-495C-86F7-80C83FA83CA1}"/>
              </a:ext>
            </a:extLst>
          </p:cNvPr>
          <p:cNvSpPr/>
          <p:nvPr/>
        </p:nvSpPr>
        <p:spPr>
          <a:xfrm>
            <a:off x="2890887" y="4244454"/>
            <a:ext cx="1517715" cy="855447"/>
          </a:xfrm>
          <a:prstGeom prst="rect">
            <a:avLst/>
          </a:prstGeom>
          <a:solidFill>
            <a:srgbClr val="D26E2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sz="1800"/>
          </a:p>
        </p:txBody>
      </p:sp>
      <p:sp>
        <p:nvSpPr>
          <p:cNvPr id="4" name="Tijdelijke aanduiding voor dianummer 3">
            <a:extLst>
              <a:ext uri="{FF2B5EF4-FFF2-40B4-BE49-F238E27FC236}">
                <a16:creationId xmlns:a16="http://schemas.microsoft.com/office/drawing/2014/main" id="{7CE6C481-9343-4CB5-B8CB-27F64769790C}"/>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42</a:t>
            </a:fld>
            <a:endParaRPr lang="nl-BE"/>
          </a:p>
        </p:txBody>
      </p:sp>
      <p:sp>
        <p:nvSpPr>
          <p:cNvPr id="2" name="Pijl: rechts 1">
            <a:extLst>
              <a:ext uri="{FF2B5EF4-FFF2-40B4-BE49-F238E27FC236}">
                <a16:creationId xmlns:a16="http://schemas.microsoft.com/office/drawing/2014/main" id="{23B35959-55FA-779E-D2C8-68BAD14F5B43}"/>
              </a:ext>
            </a:extLst>
          </p:cNvPr>
          <p:cNvSpPr/>
          <p:nvPr/>
        </p:nvSpPr>
        <p:spPr>
          <a:xfrm>
            <a:off x="2048738" y="3324481"/>
            <a:ext cx="978408" cy="484632"/>
          </a:xfrm>
          <a:prstGeom prst="rightArrow">
            <a:avLst/>
          </a:prstGeom>
          <a:solidFill>
            <a:srgbClr val="D26E2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466187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25">
            <a:extLst>
              <a:ext uri="{FF2B5EF4-FFF2-40B4-BE49-F238E27FC236}">
                <a16:creationId xmlns:a16="http://schemas.microsoft.com/office/drawing/2014/main" id="{96DCAC0D-CD2F-4F03-9356-ED2399C31A26}"/>
              </a:ext>
            </a:extLst>
          </p:cNvPr>
          <p:cNvSpPr>
            <a:spLocks noGrp="1"/>
          </p:cNvSpPr>
          <p:nvPr>
            <p:ph type="title"/>
          </p:nvPr>
        </p:nvSpPr>
        <p:spPr>
          <a:xfrm>
            <a:off x="2820000" y="571588"/>
            <a:ext cx="7416000" cy="641977"/>
          </a:xfrm>
        </p:spPr>
        <p:txBody>
          <a:bodyPr/>
          <a:lstStyle/>
          <a:p>
            <a:pPr algn="ctr"/>
            <a:r>
              <a:rPr lang="nl-BE" sz="3600" b="1" dirty="0">
                <a:solidFill>
                  <a:srgbClr val="D26E25"/>
                </a:solidFill>
              </a:rPr>
              <a:t>Bevestiging (I) </a:t>
            </a:r>
          </a:p>
        </p:txBody>
      </p:sp>
      <p:sp>
        <p:nvSpPr>
          <p:cNvPr id="7" name="Tekstvak 6">
            <a:extLst>
              <a:ext uri="{FF2B5EF4-FFF2-40B4-BE49-F238E27FC236}">
                <a16:creationId xmlns:a16="http://schemas.microsoft.com/office/drawing/2014/main" id="{ADDCF3EF-B806-4EE1-A6BC-8FF8C39D3BCB}"/>
              </a:ext>
            </a:extLst>
          </p:cNvPr>
          <p:cNvSpPr txBox="1"/>
          <p:nvPr/>
        </p:nvSpPr>
        <p:spPr>
          <a:xfrm>
            <a:off x="2820001" y="1213565"/>
            <a:ext cx="7293523" cy="2215991"/>
          </a:xfrm>
          <a:prstGeom prst="rect">
            <a:avLst/>
          </a:prstGeom>
          <a:noFill/>
        </p:spPr>
        <p:txBody>
          <a:bodyPr wrap="square">
            <a:spAutoFit/>
          </a:bodyPr>
          <a:lstStyle/>
          <a:p>
            <a:pPr algn="ctr">
              <a:buNone/>
            </a:pPr>
            <a:r>
              <a:rPr lang="nl-BE" sz="2200" dirty="0">
                <a:latin typeface="Calibri Light" panose="020F0302020204030204" pitchFamily="34" charset="0"/>
                <a:cs typeface="Calibri Light" panose="020F0302020204030204" pitchFamily="34" charset="0"/>
              </a:rPr>
              <a:t>Je kan er voor kiezen om hier een kind van hetzelfde gezin aan te melden, de aanmelding te bekijken of wijzigen of terug te gaan naar het beginscherm.  </a:t>
            </a:r>
          </a:p>
          <a:p>
            <a:pPr>
              <a:buNone/>
            </a:pPr>
            <a:endParaRPr lang="nl-BE" sz="1800" dirty="0"/>
          </a:p>
          <a:p>
            <a:pPr>
              <a:buNone/>
            </a:pPr>
            <a:endParaRPr lang="nl-BE" sz="1800" dirty="0"/>
          </a:p>
          <a:p>
            <a:pPr>
              <a:buNone/>
            </a:pPr>
            <a:endParaRPr lang="nl-BE" sz="1800" dirty="0"/>
          </a:p>
          <a:p>
            <a:pPr>
              <a:buNone/>
            </a:pPr>
            <a:endParaRPr lang="nl-BE" sz="1800" dirty="0"/>
          </a:p>
        </p:txBody>
      </p:sp>
      <p:pic>
        <p:nvPicPr>
          <p:cNvPr id="12" name="Tijdelijke aanduiding voor inhoud 4">
            <a:extLst>
              <a:ext uri="{FF2B5EF4-FFF2-40B4-BE49-F238E27FC236}">
                <a16:creationId xmlns:a16="http://schemas.microsoft.com/office/drawing/2014/main" id="{8ACA51A5-EBEA-4B10-870A-42173753E050}"/>
              </a:ext>
            </a:extLst>
          </p:cNvPr>
          <p:cNvPicPr>
            <a:picLocks noGrp="1" noChangeAspect="1"/>
          </p:cNvPicPr>
          <p:nvPr>
            <p:ph sz="half" idx="1"/>
          </p:nvPr>
        </p:nvPicPr>
        <p:blipFill>
          <a:blip r:embed="rId2"/>
          <a:stretch>
            <a:fillRect/>
          </a:stretch>
        </p:blipFill>
        <p:spPr>
          <a:xfrm>
            <a:off x="2820000" y="2229226"/>
            <a:ext cx="7416800" cy="3551454"/>
          </a:xfrm>
        </p:spPr>
      </p:pic>
      <p:sp>
        <p:nvSpPr>
          <p:cNvPr id="4" name="Tijdelijke aanduiding voor dianummer 3">
            <a:extLst>
              <a:ext uri="{FF2B5EF4-FFF2-40B4-BE49-F238E27FC236}">
                <a16:creationId xmlns:a16="http://schemas.microsoft.com/office/drawing/2014/main" id="{FB8C9B01-0E54-40FB-9476-54DF8095B44D}"/>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43</a:t>
            </a:fld>
            <a:endParaRPr lang="nl-BE"/>
          </a:p>
        </p:txBody>
      </p:sp>
    </p:spTree>
    <p:extLst>
      <p:ext uri="{BB962C8B-B14F-4D97-AF65-F5344CB8AC3E}">
        <p14:creationId xmlns:p14="http://schemas.microsoft.com/office/powerpoint/2010/main" val="19634818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25">
            <a:extLst>
              <a:ext uri="{FF2B5EF4-FFF2-40B4-BE49-F238E27FC236}">
                <a16:creationId xmlns:a16="http://schemas.microsoft.com/office/drawing/2014/main" id="{96DCAC0D-CD2F-4F03-9356-ED2399C31A26}"/>
              </a:ext>
            </a:extLst>
          </p:cNvPr>
          <p:cNvSpPr>
            <a:spLocks noGrp="1"/>
          </p:cNvSpPr>
          <p:nvPr>
            <p:ph type="title"/>
          </p:nvPr>
        </p:nvSpPr>
        <p:spPr>
          <a:xfrm>
            <a:off x="2820000" y="571588"/>
            <a:ext cx="7416000" cy="641977"/>
          </a:xfrm>
        </p:spPr>
        <p:txBody>
          <a:bodyPr/>
          <a:lstStyle/>
          <a:p>
            <a:pPr algn="ctr"/>
            <a:r>
              <a:rPr lang="nl-BE" sz="3600" b="1" dirty="0">
                <a:solidFill>
                  <a:srgbClr val="D26E25"/>
                </a:solidFill>
              </a:rPr>
              <a:t>Bevestiging (II)</a:t>
            </a:r>
          </a:p>
        </p:txBody>
      </p:sp>
      <p:sp>
        <p:nvSpPr>
          <p:cNvPr id="7" name="Tekstvak 6">
            <a:extLst>
              <a:ext uri="{FF2B5EF4-FFF2-40B4-BE49-F238E27FC236}">
                <a16:creationId xmlns:a16="http://schemas.microsoft.com/office/drawing/2014/main" id="{ADDCF3EF-B806-4EE1-A6BC-8FF8C39D3BCB}"/>
              </a:ext>
            </a:extLst>
          </p:cNvPr>
          <p:cNvSpPr txBox="1"/>
          <p:nvPr/>
        </p:nvSpPr>
        <p:spPr>
          <a:xfrm>
            <a:off x="2820001" y="1175074"/>
            <a:ext cx="7293523" cy="2215991"/>
          </a:xfrm>
          <a:prstGeom prst="rect">
            <a:avLst/>
          </a:prstGeom>
          <a:noFill/>
        </p:spPr>
        <p:txBody>
          <a:bodyPr wrap="square">
            <a:spAutoFit/>
          </a:bodyPr>
          <a:lstStyle/>
          <a:p>
            <a:pPr algn="ctr">
              <a:buNone/>
            </a:pPr>
            <a:r>
              <a:rPr lang="nl-BE" sz="2200" b="1" u="sng" dirty="0">
                <a:latin typeface="Calibri Light" panose="020F0302020204030204" pitchFamily="34" charset="0"/>
                <a:cs typeface="Calibri Light" panose="020F0302020204030204" pitchFamily="34" charset="0"/>
              </a:rPr>
              <a:t>Kind van hetzelfde gezin aanmelden</a:t>
            </a:r>
          </a:p>
          <a:p>
            <a:pPr algn="ctr">
              <a:buNone/>
            </a:pPr>
            <a:r>
              <a:rPr lang="nl-BE" sz="2200" dirty="0">
                <a:latin typeface="Calibri Light" panose="020F0302020204030204" pitchFamily="34" charset="0"/>
                <a:cs typeface="Calibri Light" panose="020F0302020204030204" pitchFamily="34" charset="0"/>
              </a:rPr>
              <a:t>Maak een keuze en doorloop de stappen opnieuw. De meeste gegevens zullen al ingevuld zijn. </a:t>
            </a:r>
            <a:r>
              <a:rPr lang="nl-BE" sz="2200" b="1" u="sng" dirty="0">
                <a:latin typeface="Calibri Light" panose="020F0302020204030204" pitchFamily="34" charset="0"/>
                <a:cs typeface="Calibri Light" panose="020F0302020204030204" pitchFamily="34" charset="0"/>
              </a:rPr>
              <a:t> </a:t>
            </a:r>
          </a:p>
          <a:p>
            <a:pPr>
              <a:buNone/>
            </a:pPr>
            <a:endParaRPr lang="nl-BE" sz="1800" dirty="0"/>
          </a:p>
          <a:p>
            <a:pPr>
              <a:buNone/>
            </a:pPr>
            <a:endParaRPr lang="nl-BE" sz="1800" dirty="0"/>
          </a:p>
          <a:p>
            <a:pPr>
              <a:buNone/>
            </a:pPr>
            <a:endParaRPr lang="nl-BE" sz="1800" dirty="0"/>
          </a:p>
          <a:p>
            <a:pPr>
              <a:buNone/>
            </a:pPr>
            <a:endParaRPr lang="nl-BE" sz="1800" dirty="0"/>
          </a:p>
        </p:txBody>
      </p:sp>
      <p:pic>
        <p:nvPicPr>
          <p:cNvPr id="8" name="Tijdelijke aanduiding voor inhoud 4">
            <a:extLst>
              <a:ext uri="{FF2B5EF4-FFF2-40B4-BE49-F238E27FC236}">
                <a16:creationId xmlns:a16="http://schemas.microsoft.com/office/drawing/2014/main" id="{1FD967A0-EEA5-47E6-BD88-F4D1F0301A95}"/>
              </a:ext>
            </a:extLst>
          </p:cNvPr>
          <p:cNvPicPr>
            <a:picLocks noChangeAspect="1"/>
          </p:cNvPicPr>
          <p:nvPr/>
        </p:nvPicPr>
        <p:blipFill>
          <a:blip r:embed="rId2"/>
          <a:stretch>
            <a:fillRect/>
          </a:stretch>
        </p:blipFill>
        <p:spPr>
          <a:xfrm>
            <a:off x="3304020" y="2568002"/>
            <a:ext cx="6325483" cy="3391373"/>
          </a:xfrm>
          <a:prstGeom prst="rect">
            <a:avLst/>
          </a:prstGeom>
        </p:spPr>
      </p:pic>
      <p:sp>
        <p:nvSpPr>
          <p:cNvPr id="4" name="Tijdelijke aanduiding voor dianummer 3">
            <a:extLst>
              <a:ext uri="{FF2B5EF4-FFF2-40B4-BE49-F238E27FC236}">
                <a16:creationId xmlns:a16="http://schemas.microsoft.com/office/drawing/2014/main" id="{AF268F41-A9F4-47A2-A944-47367D004C43}"/>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44</a:t>
            </a:fld>
            <a:endParaRPr lang="nl-BE"/>
          </a:p>
        </p:txBody>
      </p:sp>
    </p:spTree>
    <p:extLst>
      <p:ext uri="{BB962C8B-B14F-4D97-AF65-F5344CB8AC3E}">
        <p14:creationId xmlns:p14="http://schemas.microsoft.com/office/powerpoint/2010/main" val="5685187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25">
            <a:extLst>
              <a:ext uri="{FF2B5EF4-FFF2-40B4-BE49-F238E27FC236}">
                <a16:creationId xmlns:a16="http://schemas.microsoft.com/office/drawing/2014/main" id="{96DCAC0D-CD2F-4F03-9356-ED2399C31A26}"/>
              </a:ext>
            </a:extLst>
          </p:cNvPr>
          <p:cNvSpPr>
            <a:spLocks noGrp="1"/>
          </p:cNvSpPr>
          <p:nvPr>
            <p:ph type="title"/>
          </p:nvPr>
        </p:nvSpPr>
        <p:spPr>
          <a:xfrm>
            <a:off x="2820000" y="571588"/>
            <a:ext cx="7416000" cy="641977"/>
          </a:xfrm>
        </p:spPr>
        <p:txBody>
          <a:bodyPr/>
          <a:lstStyle/>
          <a:p>
            <a:pPr algn="ctr"/>
            <a:r>
              <a:rPr lang="nl-BE" b="1" dirty="0">
                <a:solidFill>
                  <a:srgbClr val="D26E25"/>
                </a:solidFill>
              </a:rPr>
              <a:t>Bevestiging (III)</a:t>
            </a:r>
            <a:endParaRPr lang="nl-BE" sz="2400" b="1" dirty="0">
              <a:solidFill>
                <a:srgbClr val="D26E25"/>
              </a:solidFill>
            </a:endParaRPr>
          </a:p>
        </p:txBody>
      </p:sp>
      <p:sp>
        <p:nvSpPr>
          <p:cNvPr id="7" name="Tekstvak 6">
            <a:extLst>
              <a:ext uri="{FF2B5EF4-FFF2-40B4-BE49-F238E27FC236}">
                <a16:creationId xmlns:a16="http://schemas.microsoft.com/office/drawing/2014/main" id="{ADDCF3EF-B806-4EE1-A6BC-8FF8C39D3BCB}"/>
              </a:ext>
            </a:extLst>
          </p:cNvPr>
          <p:cNvSpPr txBox="1"/>
          <p:nvPr/>
        </p:nvSpPr>
        <p:spPr>
          <a:xfrm>
            <a:off x="2820001" y="1175073"/>
            <a:ext cx="7293523" cy="2431435"/>
          </a:xfrm>
          <a:prstGeom prst="rect">
            <a:avLst/>
          </a:prstGeom>
          <a:noFill/>
        </p:spPr>
        <p:txBody>
          <a:bodyPr wrap="square">
            <a:spAutoFit/>
          </a:bodyPr>
          <a:lstStyle/>
          <a:p>
            <a:pPr algn="ctr">
              <a:buNone/>
            </a:pPr>
            <a:r>
              <a:rPr lang="nl-BE" sz="2200" b="1" u="sng" dirty="0">
                <a:latin typeface="Calibri Light" panose="020F0302020204030204" pitchFamily="34" charset="0"/>
                <a:cs typeface="Calibri Light" panose="020F0302020204030204" pitchFamily="34" charset="0"/>
              </a:rPr>
              <a:t>Aanmelding wijzigen of bekijken</a:t>
            </a:r>
          </a:p>
          <a:p>
            <a:pPr algn="ctr">
              <a:buNone/>
            </a:pPr>
            <a:r>
              <a:rPr lang="nl-BE" sz="2200" dirty="0">
                <a:latin typeface="Calibri Light" panose="020F0302020204030204" pitchFamily="34" charset="0"/>
                <a:cs typeface="Calibri Light" panose="020F0302020204030204" pitchFamily="34" charset="0"/>
              </a:rPr>
              <a:t>Kies welke gegevens je wilt wijzigen. </a:t>
            </a:r>
            <a:r>
              <a:rPr lang="nl-BE" sz="2200" b="1" u="sng" dirty="0">
                <a:latin typeface="Calibri Light" panose="020F0302020204030204" pitchFamily="34" charset="0"/>
                <a:cs typeface="Calibri Light" panose="020F0302020204030204" pitchFamily="34" charset="0"/>
              </a:rPr>
              <a:t> </a:t>
            </a:r>
          </a:p>
          <a:p>
            <a:pPr algn="ctr">
              <a:buNone/>
            </a:pPr>
            <a:endParaRPr lang="nl-BE" sz="1800" b="1" u="sng" dirty="0"/>
          </a:p>
          <a:p>
            <a:pPr>
              <a:buNone/>
            </a:pPr>
            <a:endParaRPr lang="nl-BE" sz="1800" b="1" u="sng" dirty="0"/>
          </a:p>
          <a:p>
            <a:pPr>
              <a:buNone/>
            </a:pPr>
            <a:endParaRPr lang="nl-BE" sz="1800" dirty="0"/>
          </a:p>
          <a:p>
            <a:pPr>
              <a:buNone/>
            </a:pPr>
            <a:endParaRPr lang="nl-BE" sz="1800" dirty="0"/>
          </a:p>
          <a:p>
            <a:pPr>
              <a:buNone/>
            </a:pPr>
            <a:endParaRPr lang="nl-BE" sz="1800" dirty="0"/>
          </a:p>
          <a:p>
            <a:pPr>
              <a:buNone/>
            </a:pPr>
            <a:endParaRPr lang="nl-BE" sz="1800" dirty="0"/>
          </a:p>
        </p:txBody>
      </p:sp>
      <p:pic>
        <p:nvPicPr>
          <p:cNvPr id="5" name="Tijdelijke aanduiding voor inhoud 4">
            <a:extLst>
              <a:ext uri="{FF2B5EF4-FFF2-40B4-BE49-F238E27FC236}">
                <a16:creationId xmlns:a16="http://schemas.microsoft.com/office/drawing/2014/main" id="{724BEC0C-3F12-497B-B836-EF00D9CE8BD8}"/>
              </a:ext>
            </a:extLst>
          </p:cNvPr>
          <p:cNvPicPr>
            <a:picLocks noGrp="1" noChangeAspect="1"/>
          </p:cNvPicPr>
          <p:nvPr>
            <p:ph sz="half" idx="1"/>
          </p:nvPr>
        </p:nvPicPr>
        <p:blipFill>
          <a:blip r:embed="rId2"/>
          <a:stretch>
            <a:fillRect/>
          </a:stretch>
        </p:blipFill>
        <p:spPr>
          <a:xfrm>
            <a:off x="4495730" y="2276032"/>
            <a:ext cx="4340589" cy="3671888"/>
          </a:xfrm>
        </p:spPr>
      </p:pic>
      <p:sp>
        <p:nvSpPr>
          <p:cNvPr id="2" name="Tijdelijke aanduiding voor dianummer 1">
            <a:extLst>
              <a:ext uri="{FF2B5EF4-FFF2-40B4-BE49-F238E27FC236}">
                <a16:creationId xmlns:a16="http://schemas.microsoft.com/office/drawing/2014/main" id="{268CE794-0062-4498-8956-0A8B06DBB5DA}"/>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45</a:t>
            </a:fld>
            <a:endParaRPr lang="nl-BE"/>
          </a:p>
        </p:txBody>
      </p:sp>
    </p:spTree>
    <p:extLst>
      <p:ext uri="{BB962C8B-B14F-4D97-AF65-F5344CB8AC3E}">
        <p14:creationId xmlns:p14="http://schemas.microsoft.com/office/powerpoint/2010/main" val="4638208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25">
            <a:extLst>
              <a:ext uri="{FF2B5EF4-FFF2-40B4-BE49-F238E27FC236}">
                <a16:creationId xmlns:a16="http://schemas.microsoft.com/office/drawing/2014/main" id="{96DCAC0D-CD2F-4F03-9356-ED2399C31A26}"/>
              </a:ext>
            </a:extLst>
          </p:cNvPr>
          <p:cNvSpPr>
            <a:spLocks noGrp="1"/>
          </p:cNvSpPr>
          <p:nvPr>
            <p:ph type="title"/>
          </p:nvPr>
        </p:nvSpPr>
        <p:spPr>
          <a:xfrm>
            <a:off x="2820000" y="571588"/>
            <a:ext cx="7416000" cy="641977"/>
          </a:xfrm>
        </p:spPr>
        <p:txBody>
          <a:bodyPr/>
          <a:lstStyle/>
          <a:p>
            <a:pPr algn="ctr"/>
            <a:r>
              <a:rPr lang="nl-BE" sz="3600" b="1" dirty="0">
                <a:solidFill>
                  <a:srgbClr val="D26E25"/>
                </a:solidFill>
              </a:rPr>
              <a:t>Bevestiging (III)</a:t>
            </a:r>
          </a:p>
        </p:txBody>
      </p:sp>
      <p:sp>
        <p:nvSpPr>
          <p:cNvPr id="7" name="Tekstvak 6">
            <a:extLst>
              <a:ext uri="{FF2B5EF4-FFF2-40B4-BE49-F238E27FC236}">
                <a16:creationId xmlns:a16="http://schemas.microsoft.com/office/drawing/2014/main" id="{ADDCF3EF-B806-4EE1-A6BC-8FF8C39D3BCB}"/>
              </a:ext>
            </a:extLst>
          </p:cNvPr>
          <p:cNvSpPr txBox="1"/>
          <p:nvPr/>
        </p:nvSpPr>
        <p:spPr>
          <a:xfrm>
            <a:off x="2820001" y="1175073"/>
            <a:ext cx="7293523" cy="3108543"/>
          </a:xfrm>
          <a:prstGeom prst="rect">
            <a:avLst/>
          </a:prstGeom>
          <a:noFill/>
        </p:spPr>
        <p:txBody>
          <a:bodyPr wrap="square">
            <a:spAutoFit/>
          </a:bodyPr>
          <a:lstStyle/>
          <a:p>
            <a:pPr>
              <a:buNone/>
            </a:pPr>
            <a:r>
              <a:rPr lang="nl-BE" sz="2200" b="1" u="sng" dirty="0">
                <a:latin typeface="Calibri Light" panose="020F0302020204030204" pitchFamily="34" charset="0"/>
                <a:cs typeface="Calibri Light" panose="020F0302020204030204" pitchFamily="34" charset="0"/>
              </a:rPr>
              <a:t>Iemand extra toegang verlenen </a:t>
            </a:r>
          </a:p>
          <a:p>
            <a:pPr>
              <a:buNone/>
            </a:pPr>
            <a:r>
              <a:rPr lang="nl-BE" sz="2200" dirty="0">
                <a:latin typeface="Calibri Light" panose="020F0302020204030204" pitchFamily="34" charset="0"/>
                <a:cs typeface="Calibri Light" panose="020F0302020204030204" pitchFamily="34" charset="0"/>
              </a:rPr>
              <a:t>Je kan iemand toegang geven tot de aanmelding. Deze persoon kan het dossier van het kind lezen én wijzigen. Alle wijzigingen worden geregistreerd. </a:t>
            </a:r>
            <a:endParaRPr lang="nl-BE" sz="2200" b="1" u="sng" dirty="0">
              <a:latin typeface="Calibri Light" panose="020F0302020204030204" pitchFamily="34" charset="0"/>
              <a:cs typeface="Calibri Light" panose="020F0302020204030204" pitchFamily="34" charset="0"/>
            </a:endParaRPr>
          </a:p>
          <a:p>
            <a:pPr>
              <a:buNone/>
            </a:pPr>
            <a:endParaRPr lang="nl-BE" sz="1800" b="1" u="sng" dirty="0"/>
          </a:p>
          <a:p>
            <a:pPr>
              <a:buNone/>
            </a:pPr>
            <a:endParaRPr lang="nl-BE" sz="1800" b="1" u="sng" dirty="0"/>
          </a:p>
          <a:p>
            <a:pPr>
              <a:buNone/>
            </a:pPr>
            <a:endParaRPr lang="nl-BE" sz="1800" dirty="0"/>
          </a:p>
          <a:p>
            <a:pPr>
              <a:buNone/>
            </a:pPr>
            <a:endParaRPr lang="nl-BE" sz="1800" dirty="0"/>
          </a:p>
          <a:p>
            <a:pPr>
              <a:buNone/>
            </a:pPr>
            <a:endParaRPr lang="nl-BE" sz="1800" dirty="0"/>
          </a:p>
          <a:p>
            <a:pPr>
              <a:buNone/>
            </a:pPr>
            <a:endParaRPr lang="nl-BE" sz="1800" dirty="0"/>
          </a:p>
        </p:txBody>
      </p:sp>
      <p:pic>
        <p:nvPicPr>
          <p:cNvPr id="8" name="Tijdelijke aanduiding voor inhoud 4">
            <a:extLst>
              <a:ext uri="{FF2B5EF4-FFF2-40B4-BE49-F238E27FC236}">
                <a16:creationId xmlns:a16="http://schemas.microsoft.com/office/drawing/2014/main" id="{DB29E0F5-EDA0-48F5-9CAB-C25DC549C74D}"/>
              </a:ext>
            </a:extLst>
          </p:cNvPr>
          <p:cNvPicPr>
            <a:picLocks noGrp="1" noChangeAspect="1"/>
          </p:cNvPicPr>
          <p:nvPr>
            <p:ph sz="half" idx="1"/>
          </p:nvPr>
        </p:nvPicPr>
        <p:blipFill>
          <a:blip r:embed="rId2"/>
          <a:stretch>
            <a:fillRect/>
          </a:stretch>
        </p:blipFill>
        <p:spPr>
          <a:xfrm>
            <a:off x="2819200" y="2716021"/>
            <a:ext cx="7416800" cy="2593788"/>
          </a:xfrm>
        </p:spPr>
      </p:pic>
      <p:sp>
        <p:nvSpPr>
          <p:cNvPr id="11" name="Rechthoek 10">
            <a:extLst>
              <a:ext uri="{FF2B5EF4-FFF2-40B4-BE49-F238E27FC236}">
                <a16:creationId xmlns:a16="http://schemas.microsoft.com/office/drawing/2014/main" id="{3CE08EE4-B231-4DBC-881D-BD968E7F2AE5}"/>
              </a:ext>
            </a:extLst>
          </p:cNvPr>
          <p:cNvSpPr/>
          <p:nvPr/>
        </p:nvSpPr>
        <p:spPr>
          <a:xfrm>
            <a:off x="3461495" y="4476538"/>
            <a:ext cx="1517715" cy="259308"/>
          </a:xfrm>
          <a:prstGeom prst="rect">
            <a:avLst/>
          </a:prstGeom>
          <a:solidFill>
            <a:srgbClr val="D26E2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sz="1800"/>
          </a:p>
        </p:txBody>
      </p:sp>
      <p:cxnSp>
        <p:nvCxnSpPr>
          <p:cNvPr id="12" name="Rechte verbindingslijn met pijl 11">
            <a:extLst>
              <a:ext uri="{FF2B5EF4-FFF2-40B4-BE49-F238E27FC236}">
                <a16:creationId xmlns:a16="http://schemas.microsoft.com/office/drawing/2014/main" id="{A241E924-6481-4067-9414-A7CF4866CB5B}"/>
              </a:ext>
            </a:extLst>
          </p:cNvPr>
          <p:cNvCxnSpPr>
            <a:cxnSpLocks/>
          </p:cNvCxnSpPr>
          <p:nvPr/>
        </p:nvCxnSpPr>
        <p:spPr>
          <a:xfrm>
            <a:off x="2498052" y="4351769"/>
            <a:ext cx="642295" cy="0"/>
          </a:xfrm>
          <a:prstGeom prst="straightConnector1">
            <a:avLst/>
          </a:prstGeom>
          <a:ln w="57150">
            <a:solidFill>
              <a:srgbClr val="D26E5B"/>
            </a:solidFill>
            <a:tailEnd type="triangle"/>
          </a:ln>
        </p:spPr>
        <p:style>
          <a:lnRef idx="1">
            <a:schemeClr val="accent1"/>
          </a:lnRef>
          <a:fillRef idx="0">
            <a:schemeClr val="accent1"/>
          </a:fillRef>
          <a:effectRef idx="0">
            <a:schemeClr val="accent1"/>
          </a:effectRef>
          <a:fontRef idx="minor">
            <a:schemeClr val="tx1"/>
          </a:fontRef>
        </p:style>
      </p:cxnSp>
      <p:sp>
        <p:nvSpPr>
          <p:cNvPr id="4" name="Tijdelijke aanduiding voor dianummer 3">
            <a:extLst>
              <a:ext uri="{FF2B5EF4-FFF2-40B4-BE49-F238E27FC236}">
                <a16:creationId xmlns:a16="http://schemas.microsoft.com/office/drawing/2014/main" id="{39A66B9A-E884-4306-A77A-37706406A444}"/>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46</a:t>
            </a:fld>
            <a:endParaRPr lang="nl-BE"/>
          </a:p>
        </p:txBody>
      </p:sp>
    </p:spTree>
    <p:extLst>
      <p:ext uri="{BB962C8B-B14F-4D97-AF65-F5344CB8AC3E}">
        <p14:creationId xmlns:p14="http://schemas.microsoft.com/office/powerpoint/2010/main" val="9492084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25">
            <a:extLst>
              <a:ext uri="{FF2B5EF4-FFF2-40B4-BE49-F238E27FC236}">
                <a16:creationId xmlns:a16="http://schemas.microsoft.com/office/drawing/2014/main" id="{96DCAC0D-CD2F-4F03-9356-ED2399C31A26}"/>
              </a:ext>
            </a:extLst>
          </p:cNvPr>
          <p:cNvSpPr>
            <a:spLocks noGrp="1"/>
          </p:cNvSpPr>
          <p:nvPr>
            <p:ph type="title"/>
          </p:nvPr>
        </p:nvSpPr>
        <p:spPr>
          <a:xfrm>
            <a:off x="2820000" y="571588"/>
            <a:ext cx="7416000" cy="641977"/>
          </a:xfrm>
        </p:spPr>
        <p:txBody>
          <a:bodyPr/>
          <a:lstStyle/>
          <a:p>
            <a:pPr algn="ctr"/>
            <a:r>
              <a:rPr lang="nl-BE" sz="3600" b="1" dirty="0">
                <a:solidFill>
                  <a:srgbClr val="D26E25"/>
                </a:solidFill>
              </a:rPr>
              <a:t>Bevestiging</a:t>
            </a:r>
            <a:r>
              <a:rPr lang="nl-BE" dirty="0"/>
              <a:t> </a:t>
            </a:r>
            <a:r>
              <a:rPr lang="nl-BE" b="1" dirty="0">
                <a:solidFill>
                  <a:srgbClr val="D26E25"/>
                </a:solidFill>
              </a:rPr>
              <a:t>(IV)</a:t>
            </a:r>
            <a:endParaRPr lang="nl-BE" sz="2400" b="1" dirty="0">
              <a:solidFill>
                <a:srgbClr val="D26E25"/>
              </a:solidFill>
            </a:endParaRPr>
          </a:p>
        </p:txBody>
      </p:sp>
      <p:sp>
        <p:nvSpPr>
          <p:cNvPr id="7" name="Tekstvak 6">
            <a:extLst>
              <a:ext uri="{FF2B5EF4-FFF2-40B4-BE49-F238E27FC236}">
                <a16:creationId xmlns:a16="http://schemas.microsoft.com/office/drawing/2014/main" id="{ADDCF3EF-B806-4EE1-A6BC-8FF8C39D3BCB}"/>
              </a:ext>
            </a:extLst>
          </p:cNvPr>
          <p:cNvSpPr txBox="1"/>
          <p:nvPr/>
        </p:nvSpPr>
        <p:spPr>
          <a:xfrm>
            <a:off x="2820001" y="1175073"/>
            <a:ext cx="7293523" cy="3108543"/>
          </a:xfrm>
          <a:prstGeom prst="rect">
            <a:avLst/>
          </a:prstGeom>
          <a:noFill/>
        </p:spPr>
        <p:txBody>
          <a:bodyPr wrap="square">
            <a:spAutoFit/>
          </a:bodyPr>
          <a:lstStyle/>
          <a:p>
            <a:pPr>
              <a:buNone/>
            </a:pPr>
            <a:r>
              <a:rPr lang="nl-BE" sz="2200" b="1" u="sng" dirty="0">
                <a:latin typeface="Calibri Light" panose="020F0302020204030204" pitchFamily="34" charset="0"/>
                <a:cs typeface="Calibri Light" panose="020F0302020204030204" pitchFamily="34" charset="0"/>
              </a:rPr>
              <a:t>Iemand extra toegang verlenen </a:t>
            </a:r>
          </a:p>
          <a:p>
            <a:pPr>
              <a:buNone/>
            </a:pPr>
            <a:r>
              <a:rPr lang="nl-BE" sz="2200" dirty="0">
                <a:latin typeface="Calibri Light" panose="020F0302020204030204" pitchFamily="34" charset="0"/>
                <a:cs typeface="Calibri Light" panose="020F0302020204030204" pitchFamily="34" charset="0"/>
              </a:rPr>
              <a:t>Je kan iemand toegang geven tot de aanmelding. Deze persoon kan het dossier van het kind lezen én wijzigen. Alle wijzigingen worden geregistreerd. </a:t>
            </a:r>
            <a:endParaRPr lang="nl-BE" sz="2200" b="1" u="sng" dirty="0">
              <a:latin typeface="Calibri Light" panose="020F0302020204030204" pitchFamily="34" charset="0"/>
              <a:cs typeface="Calibri Light" panose="020F0302020204030204" pitchFamily="34" charset="0"/>
            </a:endParaRPr>
          </a:p>
          <a:p>
            <a:pPr>
              <a:buNone/>
            </a:pPr>
            <a:endParaRPr lang="nl-BE" sz="1800" b="1" u="sng" dirty="0"/>
          </a:p>
          <a:p>
            <a:pPr>
              <a:buNone/>
            </a:pPr>
            <a:endParaRPr lang="nl-BE" sz="1800" b="1" u="sng" dirty="0"/>
          </a:p>
          <a:p>
            <a:pPr>
              <a:buNone/>
            </a:pPr>
            <a:endParaRPr lang="nl-BE" sz="1800" dirty="0"/>
          </a:p>
          <a:p>
            <a:pPr>
              <a:buNone/>
            </a:pPr>
            <a:endParaRPr lang="nl-BE" sz="1800" dirty="0"/>
          </a:p>
          <a:p>
            <a:pPr>
              <a:buNone/>
            </a:pPr>
            <a:endParaRPr lang="nl-BE" sz="1800" dirty="0"/>
          </a:p>
          <a:p>
            <a:pPr>
              <a:buNone/>
            </a:pPr>
            <a:endParaRPr lang="nl-BE" sz="1800" dirty="0"/>
          </a:p>
        </p:txBody>
      </p:sp>
      <p:pic>
        <p:nvPicPr>
          <p:cNvPr id="9" name="Tijdelijke aanduiding voor inhoud 4">
            <a:extLst>
              <a:ext uri="{FF2B5EF4-FFF2-40B4-BE49-F238E27FC236}">
                <a16:creationId xmlns:a16="http://schemas.microsoft.com/office/drawing/2014/main" id="{25143D56-FA19-4D9D-9158-C39E4CBC5C76}"/>
              </a:ext>
            </a:extLst>
          </p:cNvPr>
          <p:cNvPicPr>
            <a:picLocks noChangeAspect="1"/>
          </p:cNvPicPr>
          <p:nvPr/>
        </p:nvPicPr>
        <p:blipFill>
          <a:blip r:embed="rId2"/>
          <a:stretch>
            <a:fillRect/>
          </a:stretch>
        </p:blipFill>
        <p:spPr>
          <a:xfrm>
            <a:off x="2483293" y="2566711"/>
            <a:ext cx="7416800" cy="3433810"/>
          </a:xfrm>
          <a:prstGeom prst="rect">
            <a:avLst/>
          </a:prstGeom>
        </p:spPr>
      </p:pic>
      <p:sp>
        <p:nvSpPr>
          <p:cNvPr id="4" name="Tijdelijke aanduiding voor dianummer 3">
            <a:extLst>
              <a:ext uri="{FF2B5EF4-FFF2-40B4-BE49-F238E27FC236}">
                <a16:creationId xmlns:a16="http://schemas.microsoft.com/office/drawing/2014/main" id="{414ED0FF-B44D-4E12-BEBF-DF350A9905EA}"/>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47</a:t>
            </a:fld>
            <a:endParaRPr lang="nl-BE"/>
          </a:p>
        </p:txBody>
      </p:sp>
    </p:spTree>
    <p:extLst>
      <p:ext uri="{BB962C8B-B14F-4D97-AF65-F5344CB8AC3E}">
        <p14:creationId xmlns:p14="http://schemas.microsoft.com/office/powerpoint/2010/main" val="23156863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25">
            <a:extLst>
              <a:ext uri="{FF2B5EF4-FFF2-40B4-BE49-F238E27FC236}">
                <a16:creationId xmlns:a16="http://schemas.microsoft.com/office/drawing/2014/main" id="{96DCAC0D-CD2F-4F03-9356-ED2399C31A26}"/>
              </a:ext>
            </a:extLst>
          </p:cNvPr>
          <p:cNvSpPr>
            <a:spLocks noGrp="1"/>
          </p:cNvSpPr>
          <p:nvPr>
            <p:ph type="title"/>
          </p:nvPr>
        </p:nvSpPr>
        <p:spPr>
          <a:xfrm>
            <a:off x="2820000" y="571588"/>
            <a:ext cx="7416000" cy="641977"/>
          </a:xfrm>
        </p:spPr>
        <p:txBody>
          <a:bodyPr/>
          <a:lstStyle/>
          <a:p>
            <a:pPr algn="ctr"/>
            <a:r>
              <a:rPr lang="nl-BE" sz="3600" b="1" dirty="0">
                <a:solidFill>
                  <a:srgbClr val="D26E25"/>
                </a:solidFill>
              </a:rPr>
              <a:t>Bevestiging (V)</a:t>
            </a:r>
          </a:p>
        </p:txBody>
      </p:sp>
      <p:sp>
        <p:nvSpPr>
          <p:cNvPr id="7" name="Tekstvak 6">
            <a:extLst>
              <a:ext uri="{FF2B5EF4-FFF2-40B4-BE49-F238E27FC236}">
                <a16:creationId xmlns:a16="http://schemas.microsoft.com/office/drawing/2014/main" id="{ADDCF3EF-B806-4EE1-A6BC-8FF8C39D3BCB}"/>
              </a:ext>
            </a:extLst>
          </p:cNvPr>
          <p:cNvSpPr txBox="1"/>
          <p:nvPr/>
        </p:nvSpPr>
        <p:spPr>
          <a:xfrm>
            <a:off x="2820001" y="1175073"/>
            <a:ext cx="7293523" cy="2769989"/>
          </a:xfrm>
          <a:prstGeom prst="rect">
            <a:avLst/>
          </a:prstGeom>
          <a:noFill/>
        </p:spPr>
        <p:txBody>
          <a:bodyPr wrap="square">
            <a:spAutoFit/>
          </a:bodyPr>
          <a:lstStyle/>
          <a:p>
            <a:pPr>
              <a:buNone/>
            </a:pPr>
            <a:r>
              <a:rPr lang="nl-BE" sz="2200" b="1" u="sng" dirty="0">
                <a:latin typeface="Calibri Light" panose="020F0302020204030204" pitchFamily="34" charset="0"/>
                <a:cs typeface="Calibri Light" panose="020F0302020204030204" pitchFamily="34" charset="0"/>
              </a:rPr>
              <a:t>Bekijk de wijzigingen </a:t>
            </a:r>
          </a:p>
          <a:p>
            <a:pPr>
              <a:buNone/>
            </a:pPr>
            <a:r>
              <a:rPr lang="nl-BE" sz="2200" dirty="0">
                <a:latin typeface="Calibri Light" panose="020F0302020204030204" pitchFamily="34" charset="0"/>
                <a:cs typeface="Calibri Light" panose="020F0302020204030204" pitchFamily="34" charset="0"/>
              </a:rPr>
              <a:t>Alle wijzigingen in het dossier worden bijgehouden en kan je raadplegen. </a:t>
            </a:r>
            <a:endParaRPr lang="nl-BE" sz="2200" b="1" u="sng" dirty="0">
              <a:latin typeface="Calibri Light" panose="020F0302020204030204" pitchFamily="34" charset="0"/>
              <a:cs typeface="Calibri Light" panose="020F0302020204030204" pitchFamily="34" charset="0"/>
            </a:endParaRPr>
          </a:p>
          <a:p>
            <a:pPr>
              <a:buNone/>
            </a:pPr>
            <a:endParaRPr lang="nl-BE" sz="1800" b="1" u="sng" dirty="0"/>
          </a:p>
          <a:p>
            <a:pPr>
              <a:buNone/>
            </a:pPr>
            <a:endParaRPr lang="nl-BE" sz="1800" b="1" u="sng" dirty="0"/>
          </a:p>
          <a:p>
            <a:pPr>
              <a:buNone/>
            </a:pPr>
            <a:endParaRPr lang="nl-BE" sz="1800" dirty="0"/>
          </a:p>
          <a:p>
            <a:pPr>
              <a:buNone/>
            </a:pPr>
            <a:endParaRPr lang="nl-BE" sz="1800" dirty="0"/>
          </a:p>
          <a:p>
            <a:pPr>
              <a:buNone/>
            </a:pPr>
            <a:endParaRPr lang="nl-BE" sz="1800" dirty="0"/>
          </a:p>
          <a:p>
            <a:pPr>
              <a:buNone/>
            </a:pPr>
            <a:endParaRPr lang="nl-BE" sz="1800" dirty="0"/>
          </a:p>
        </p:txBody>
      </p:sp>
      <p:pic>
        <p:nvPicPr>
          <p:cNvPr id="5" name="Tijdelijke aanduiding voor inhoud 4">
            <a:extLst>
              <a:ext uri="{FF2B5EF4-FFF2-40B4-BE49-F238E27FC236}">
                <a16:creationId xmlns:a16="http://schemas.microsoft.com/office/drawing/2014/main" id="{4F920A36-C058-41E5-BE53-91FDAD7143D6}"/>
              </a:ext>
            </a:extLst>
          </p:cNvPr>
          <p:cNvPicPr>
            <a:picLocks noGrp="1" noChangeAspect="1"/>
          </p:cNvPicPr>
          <p:nvPr>
            <p:ph sz="half" idx="1"/>
          </p:nvPr>
        </p:nvPicPr>
        <p:blipFill rotWithShape="1">
          <a:blip r:embed="rId2"/>
          <a:srcRect b="50000"/>
          <a:stretch/>
        </p:blipFill>
        <p:spPr>
          <a:xfrm>
            <a:off x="2480385" y="3126336"/>
            <a:ext cx="7416800" cy="1296894"/>
          </a:xfrm>
        </p:spPr>
      </p:pic>
      <p:cxnSp>
        <p:nvCxnSpPr>
          <p:cNvPr id="8" name="Rechte verbindingslijn met pijl 7">
            <a:extLst>
              <a:ext uri="{FF2B5EF4-FFF2-40B4-BE49-F238E27FC236}">
                <a16:creationId xmlns:a16="http://schemas.microsoft.com/office/drawing/2014/main" id="{63C3C0A9-7995-451D-A511-D7C5052F1686}"/>
              </a:ext>
            </a:extLst>
          </p:cNvPr>
          <p:cNvCxnSpPr>
            <a:cxnSpLocks/>
          </p:cNvCxnSpPr>
          <p:nvPr/>
        </p:nvCxnSpPr>
        <p:spPr>
          <a:xfrm>
            <a:off x="8657858" y="3157475"/>
            <a:ext cx="0" cy="543049"/>
          </a:xfrm>
          <a:prstGeom prst="straightConnector1">
            <a:avLst/>
          </a:prstGeom>
          <a:ln w="57150">
            <a:solidFill>
              <a:srgbClr val="D26E5B"/>
            </a:solidFill>
            <a:tailEnd type="triangle"/>
          </a:ln>
        </p:spPr>
        <p:style>
          <a:lnRef idx="1">
            <a:schemeClr val="accent1"/>
          </a:lnRef>
          <a:fillRef idx="0">
            <a:schemeClr val="accent1"/>
          </a:fillRef>
          <a:effectRef idx="0">
            <a:schemeClr val="accent1"/>
          </a:effectRef>
          <a:fontRef idx="minor">
            <a:schemeClr val="tx1"/>
          </a:fontRef>
        </p:style>
      </p:cxnSp>
      <p:sp>
        <p:nvSpPr>
          <p:cNvPr id="4" name="Tijdelijke aanduiding voor dianummer 3">
            <a:extLst>
              <a:ext uri="{FF2B5EF4-FFF2-40B4-BE49-F238E27FC236}">
                <a16:creationId xmlns:a16="http://schemas.microsoft.com/office/drawing/2014/main" id="{EF8F04BE-94FF-46EB-B1BD-10F07DFE2226}"/>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48</a:t>
            </a:fld>
            <a:endParaRPr lang="nl-BE"/>
          </a:p>
        </p:txBody>
      </p:sp>
    </p:spTree>
    <p:extLst>
      <p:ext uri="{BB962C8B-B14F-4D97-AF65-F5344CB8AC3E}">
        <p14:creationId xmlns:p14="http://schemas.microsoft.com/office/powerpoint/2010/main" val="22291375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25">
            <a:extLst>
              <a:ext uri="{FF2B5EF4-FFF2-40B4-BE49-F238E27FC236}">
                <a16:creationId xmlns:a16="http://schemas.microsoft.com/office/drawing/2014/main" id="{96DCAC0D-CD2F-4F03-9356-ED2399C31A26}"/>
              </a:ext>
            </a:extLst>
          </p:cNvPr>
          <p:cNvSpPr>
            <a:spLocks noGrp="1"/>
          </p:cNvSpPr>
          <p:nvPr>
            <p:ph type="title"/>
          </p:nvPr>
        </p:nvSpPr>
        <p:spPr>
          <a:xfrm>
            <a:off x="2820001" y="268465"/>
            <a:ext cx="7416000" cy="641977"/>
          </a:xfrm>
        </p:spPr>
        <p:txBody>
          <a:bodyPr/>
          <a:lstStyle/>
          <a:p>
            <a:pPr algn="ctr"/>
            <a:r>
              <a:rPr lang="nl-BE" b="1" dirty="0">
                <a:solidFill>
                  <a:srgbClr val="D26E25"/>
                </a:solidFill>
              </a:rPr>
              <a:t>Bevestiging (VI)</a:t>
            </a:r>
            <a:endParaRPr lang="nl-BE" sz="2400" b="1" dirty="0">
              <a:solidFill>
                <a:srgbClr val="D26E25"/>
              </a:solidFill>
            </a:endParaRPr>
          </a:p>
        </p:txBody>
      </p:sp>
      <p:sp>
        <p:nvSpPr>
          <p:cNvPr id="7" name="Tekstvak 6">
            <a:extLst>
              <a:ext uri="{FF2B5EF4-FFF2-40B4-BE49-F238E27FC236}">
                <a16:creationId xmlns:a16="http://schemas.microsoft.com/office/drawing/2014/main" id="{ADDCF3EF-B806-4EE1-A6BC-8FF8C39D3BCB}"/>
              </a:ext>
            </a:extLst>
          </p:cNvPr>
          <p:cNvSpPr txBox="1"/>
          <p:nvPr/>
        </p:nvSpPr>
        <p:spPr>
          <a:xfrm>
            <a:off x="2820001" y="1175073"/>
            <a:ext cx="7293523" cy="2769989"/>
          </a:xfrm>
          <a:prstGeom prst="rect">
            <a:avLst/>
          </a:prstGeom>
          <a:noFill/>
        </p:spPr>
        <p:txBody>
          <a:bodyPr wrap="square">
            <a:spAutoFit/>
          </a:bodyPr>
          <a:lstStyle/>
          <a:p>
            <a:pPr>
              <a:buNone/>
            </a:pPr>
            <a:r>
              <a:rPr lang="nl-BE" sz="2200" b="1" u="sng" dirty="0">
                <a:latin typeface="Calibri Light" panose="020F0302020204030204" pitchFamily="34" charset="0"/>
                <a:cs typeface="Calibri Light" panose="020F0302020204030204" pitchFamily="34" charset="0"/>
              </a:rPr>
              <a:t>Bekijk de wijzigingen </a:t>
            </a:r>
          </a:p>
          <a:p>
            <a:pPr>
              <a:buNone/>
            </a:pPr>
            <a:r>
              <a:rPr lang="nl-BE" sz="2200" dirty="0">
                <a:latin typeface="Calibri Light" panose="020F0302020204030204" pitchFamily="34" charset="0"/>
                <a:cs typeface="Calibri Light" panose="020F0302020204030204" pitchFamily="34" charset="0"/>
              </a:rPr>
              <a:t>Alle wijzigingen in het dossier worden bijgehouden en kan je raadplegen. </a:t>
            </a:r>
            <a:endParaRPr lang="nl-BE" sz="2200" b="1" u="sng" dirty="0">
              <a:latin typeface="Calibri Light" panose="020F0302020204030204" pitchFamily="34" charset="0"/>
              <a:cs typeface="Calibri Light" panose="020F0302020204030204" pitchFamily="34" charset="0"/>
            </a:endParaRPr>
          </a:p>
          <a:p>
            <a:pPr>
              <a:buNone/>
            </a:pPr>
            <a:endParaRPr lang="nl-BE" sz="1800" b="1" u="sng" dirty="0"/>
          </a:p>
          <a:p>
            <a:pPr>
              <a:buNone/>
            </a:pPr>
            <a:endParaRPr lang="nl-BE" sz="1800" b="1" u="sng" dirty="0"/>
          </a:p>
          <a:p>
            <a:pPr>
              <a:buNone/>
            </a:pPr>
            <a:endParaRPr lang="nl-BE" sz="1800" dirty="0"/>
          </a:p>
          <a:p>
            <a:pPr>
              <a:buNone/>
            </a:pPr>
            <a:endParaRPr lang="nl-BE" sz="1800" dirty="0"/>
          </a:p>
          <a:p>
            <a:pPr>
              <a:buNone/>
            </a:pPr>
            <a:endParaRPr lang="nl-BE" sz="1800" dirty="0"/>
          </a:p>
          <a:p>
            <a:pPr>
              <a:buNone/>
            </a:pPr>
            <a:endParaRPr lang="nl-BE" sz="1800" dirty="0"/>
          </a:p>
        </p:txBody>
      </p:sp>
      <p:pic>
        <p:nvPicPr>
          <p:cNvPr id="9" name="Tijdelijke aanduiding voor inhoud 4">
            <a:extLst>
              <a:ext uri="{FF2B5EF4-FFF2-40B4-BE49-F238E27FC236}">
                <a16:creationId xmlns:a16="http://schemas.microsoft.com/office/drawing/2014/main" id="{04341B38-BAC8-4403-AB29-3CE85BF897BC}"/>
              </a:ext>
            </a:extLst>
          </p:cNvPr>
          <p:cNvPicPr>
            <a:picLocks noGrp="1" noChangeAspect="1"/>
          </p:cNvPicPr>
          <p:nvPr>
            <p:ph sz="half" idx="1"/>
          </p:nvPr>
        </p:nvPicPr>
        <p:blipFill>
          <a:blip r:embed="rId2"/>
          <a:stretch>
            <a:fillRect/>
          </a:stretch>
        </p:blipFill>
        <p:spPr>
          <a:xfrm>
            <a:off x="2696724" y="2801731"/>
            <a:ext cx="7416800" cy="2570304"/>
          </a:xfrm>
        </p:spPr>
      </p:pic>
      <p:sp>
        <p:nvSpPr>
          <p:cNvPr id="10" name="Rechthoek 9">
            <a:extLst>
              <a:ext uri="{FF2B5EF4-FFF2-40B4-BE49-F238E27FC236}">
                <a16:creationId xmlns:a16="http://schemas.microsoft.com/office/drawing/2014/main" id="{EE82E0E1-94D8-4CF1-B208-C654A36D78A5}"/>
              </a:ext>
            </a:extLst>
          </p:cNvPr>
          <p:cNvSpPr/>
          <p:nvPr/>
        </p:nvSpPr>
        <p:spPr>
          <a:xfrm>
            <a:off x="4505987" y="4111792"/>
            <a:ext cx="1960775" cy="546756"/>
          </a:xfrm>
          <a:prstGeom prst="rect">
            <a:avLst/>
          </a:prstGeom>
          <a:solidFill>
            <a:srgbClr val="D26E2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sz="1800"/>
          </a:p>
        </p:txBody>
      </p:sp>
      <p:sp>
        <p:nvSpPr>
          <p:cNvPr id="4" name="Tijdelijke aanduiding voor dianummer 3">
            <a:extLst>
              <a:ext uri="{FF2B5EF4-FFF2-40B4-BE49-F238E27FC236}">
                <a16:creationId xmlns:a16="http://schemas.microsoft.com/office/drawing/2014/main" id="{C1FB7D97-BA03-4EE4-8770-A9A295A92DA0}"/>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49</a:t>
            </a:fld>
            <a:endParaRPr lang="nl-BE"/>
          </a:p>
        </p:txBody>
      </p:sp>
    </p:spTree>
    <p:extLst>
      <p:ext uri="{BB962C8B-B14F-4D97-AF65-F5344CB8AC3E}">
        <p14:creationId xmlns:p14="http://schemas.microsoft.com/office/powerpoint/2010/main" val="2832278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kumimoji="0" lang="nl-BE" sz="3600" b="1" i="0" u="none" strike="noStrike" kern="1200" cap="none" spc="0" normalizeH="0" baseline="0" noProof="0" dirty="0">
                <a:ln>
                  <a:noFill/>
                </a:ln>
                <a:solidFill>
                  <a:srgbClr val="D26E25"/>
                </a:solidFill>
                <a:effectLst/>
                <a:uLnTx/>
                <a:uFillTx/>
                <a:latin typeface="Calibri" panose="020F0502020204030204" pitchFamily="34" charset="0"/>
                <a:ea typeface="+mj-ea"/>
                <a:cs typeface="Calibri" panose="020F0502020204030204" pitchFamily="34" charset="0"/>
              </a:rPr>
              <a:t>Rollen in het scholenportaal (I) </a:t>
            </a:r>
            <a:endParaRPr lang="nl-BE" b="1" dirty="0">
              <a:solidFill>
                <a:srgbClr val="D26E25"/>
              </a:solidFill>
            </a:endParaRPr>
          </a:p>
        </p:txBody>
      </p:sp>
      <p:sp>
        <p:nvSpPr>
          <p:cNvPr id="10" name="Tijdelijke aanduiding voor inhoud 9"/>
          <p:cNvSpPr>
            <a:spLocks noGrp="1"/>
          </p:cNvSpPr>
          <p:nvPr>
            <p:ph sz="half" idx="1"/>
          </p:nvPr>
        </p:nvSpPr>
        <p:spPr>
          <a:xfrm>
            <a:off x="1015618" y="1156457"/>
            <a:ext cx="10988540" cy="4850937"/>
          </a:xfrm>
        </p:spPr>
        <p:txBody>
          <a:bodyPr/>
          <a:lstStyle/>
          <a:p>
            <a:pPr marL="342900" indent="-342900">
              <a:buFont typeface="Wingdings" panose="05000000000000000000" pitchFamily="2" charset="2"/>
              <a:buChar char="q"/>
            </a:pPr>
            <a:r>
              <a:rPr lang="nl-BE" dirty="0">
                <a:latin typeface="Calibri Light" panose="020F0302020204030204" pitchFamily="34" charset="0"/>
                <a:cs typeface="Calibri Light" panose="020F0302020204030204" pitchFamily="34" charset="0"/>
              </a:rPr>
              <a:t>Vier rollen </a:t>
            </a:r>
          </a:p>
          <a:p>
            <a:pPr marL="342900" indent="-342900">
              <a:buFont typeface="Courier New" panose="02070309020205020404" pitchFamily="49" charset="0"/>
              <a:buChar char="o"/>
            </a:pPr>
            <a:r>
              <a:rPr lang="nl-BE" b="1" dirty="0">
                <a:solidFill>
                  <a:srgbClr val="D26E25"/>
                </a:solidFill>
                <a:latin typeface="Calibri Light" panose="020F0302020204030204" pitchFamily="34" charset="0"/>
                <a:cs typeface="Calibri Light" panose="020F0302020204030204" pitchFamily="34" charset="0"/>
              </a:rPr>
              <a:t>Initiatiefnemer</a:t>
            </a:r>
            <a:r>
              <a:rPr lang="nl-BE" dirty="0">
                <a:latin typeface="Calibri Light" panose="020F0302020204030204" pitchFamily="34" charset="0"/>
                <a:cs typeface="Calibri Light" panose="020F0302020204030204" pitchFamily="34" charset="0"/>
              </a:rPr>
              <a:t> ( LOP-deskundige en medebeheerders VLAS)</a:t>
            </a:r>
          </a:p>
          <a:p>
            <a:pPr>
              <a:buNone/>
            </a:pPr>
            <a:r>
              <a:rPr lang="nl-NL" sz="2000" b="0" i="0" dirty="0">
                <a:solidFill>
                  <a:srgbClr val="333333"/>
                </a:solidFill>
                <a:effectLst/>
                <a:latin typeface="Calibri Light" panose="020F0302020204030204" pitchFamily="34" charset="0"/>
                <a:cs typeface="Calibri Light" panose="020F0302020204030204" pitchFamily="34" charset="0"/>
              </a:rPr>
              <a:t>Deze rol wordt toegekend op basis van het rijksregisternummer, via de melding aan AGODI. </a:t>
            </a:r>
          </a:p>
          <a:p>
            <a:pPr>
              <a:buNone/>
            </a:pPr>
            <a:endParaRPr lang="nl-BE" sz="2000" dirty="0">
              <a:latin typeface="Calibri Light" panose="020F0302020204030204" pitchFamily="34" charset="0"/>
              <a:cs typeface="Calibri Light" panose="020F0302020204030204" pitchFamily="34" charset="0"/>
            </a:endParaRPr>
          </a:p>
          <a:p>
            <a:pPr marL="342900" indent="-342900">
              <a:buFont typeface="Courier New" panose="02070309020205020404" pitchFamily="49" charset="0"/>
              <a:buChar char="o"/>
            </a:pPr>
            <a:r>
              <a:rPr lang="nl-BE" b="1" dirty="0">
                <a:solidFill>
                  <a:srgbClr val="D26E25"/>
                </a:solidFill>
                <a:latin typeface="Calibri Light" panose="020F0302020204030204" pitchFamily="34" charset="0"/>
                <a:cs typeface="Calibri Light" panose="020F0302020204030204" pitchFamily="34" charset="0"/>
              </a:rPr>
              <a:t>Schoolbeheerder</a:t>
            </a:r>
            <a:r>
              <a:rPr lang="nl-BE" b="1" dirty="0">
                <a:latin typeface="Calibri Light" panose="020F0302020204030204" pitchFamily="34" charset="0"/>
                <a:cs typeface="Calibri Light" panose="020F0302020204030204" pitchFamily="34" charset="0"/>
              </a:rPr>
              <a:t> </a:t>
            </a:r>
            <a:r>
              <a:rPr lang="nl-BE" dirty="0">
                <a:latin typeface="Calibri Light" panose="020F0302020204030204" pitchFamily="34" charset="0"/>
                <a:cs typeface="Calibri Light" panose="020F0302020204030204" pitchFamily="34" charset="0"/>
              </a:rPr>
              <a:t>(binnen de eigen school bv. directeur, administratief medewerker, …) </a:t>
            </a:r>
          </a:p>
          <a:p>
            <a:pPr>
              <a:buNone/>
            </a:pPr>
            <a:r>
              <a:rPr lang="nl-NL" sz="1600" b="0" i="0" dirty="0">
                <a:solidFill>
                  <a:srgbClr val="333333"/>
                </a:solidFill>
                <a:effectLst/>
                <a:latin typeface="latoregular"/>
              </a:rPr>
              <a:t> </a:t>
            </a:r>
            <a:r>
              <a:rPr lang="nl-NL" sz="2000" b="0" i="0" dirty="0">
                <a:solidFill>
                  <a:srgbClr val="333333"/>
                </a:solidFill>
                <a:effectLst/>
                <a:latin typeface="Calibri Light" panose="020F0302020204030204" pitchFamily="34" charset="0"/>
                <a:cs typeface="Calibri Light" panose="020F0302020204030204" pitchFamily="34" charset="0"/>
              </a:rPr>
              <a:t>Deze persoon kan de rol zelf aanvragen via </a:t>
            </a:r>
            <a:r>
              <a:rPr lang="nl-NL" sz="2000" b="0" i="0" u="sng" dirty="0">
                <a:effectLst/>
                <a:latin typeface="Calibri Light" panose="020F0302020204030204" pitchFamily="34" charset="0"/>
                <a:cs typeface="Calibri Light" panose="020F0302020204030204" pitchFamily="34" charset="0"/>
                <a:hlinkClick r:id="rId3"/>
              </a:rPr>
              <a:t>Gebruikersbeheer Onderwijs en Vorming</a:t>
            </a:r>
            <a:r>
              <a:rPr lang="nl-NL" sz="2000" b="0" i="0" dirty="0">
                <a:solidFill>
                  <a:srgbClr val="333333"/>
                </a:solidFill>
                <a:effectLst/>
                <a:latin typeface="Calibri Light" panose="020F0302020204030204" pitchFamily="34" charset="0"/>
                <a:cs typeface="Calibri Light" panose="020F0302020204030204" pitchFamily="34" charset="0"/>
              </a:rPr>
              <a:t>. </a:t>
            </a:r>
          </a:p>
          <a:p>
            <a:pPr>
              <a:buNone/>
            </a:pPr>
            <a:r>
              <a:rPr lang="nl-NL" sz="2000" dirty="0">
                <a:solidFill>
                  <a:srgbClr val="333333"/>
                </a:solidFill>
                <a:latin typeface="Calibri Light" panose="020F0302020204030204" pitchFamily="34" charset="0"/>
                <a:cs typeface="Calibri Light" panose="020F0302020204030204" pitchFamily="34" charset="0"/>
              </a:rPr>
              <a:t>Zie handleiding </a:t>
            </a:r>
            <a:r>
              <a:rPr lang="nl-NL" sz="2000" dirty="0">
                <a:solidFill>
                  <a:srgbClr val="333333"/>
                </a:solidFill>
                <a:latin typeface="Calibri Light" panose="020F0302020204030204" pitchFamily="34" charset="0"/>
                <a:cs typeface="Calibri Light" panose="020F0302020204030204" pitchFamily="34" charset="0"/>
                <a:hlinkClick r:id="rId4"/>
              </a:rPr>
              <a:t>Rollen en rechten instellen </a:t>
            </a:r>
            <a:endParaRPr lang="nl-NL" sz="2000" b="0" i="0" dirty="0">
              <a:solidFill>
                <a:srgbClr val="333333"/>
              </a:solidFill>
              <a:effectLst/>
              <a:latin typeface="Calibri Light" panose="020F0302020204030204" pitchFamily="34" charset="0"/>
              <a:cs typeface="Calibri Light" panose="020F0302020204030204" pitchFamily="34" charset="0"/>
            </a:endParaRPr>
          </a:p>
          <a:p>
            <a:pPr>
              <a:buNone/>
            </a:pPr>
            <a:endParaRPr lang="nl-NL" sz="2000" b="0" i="0" dirty="0">
              <a:solidFill>
                <a:srgbClr val="333333"/>
              </a:solidFill>
              <a:effectLst/>
              <a:latin typeface="Calibri Light" panose="020F0302020204030204" pitchFamily="34" charset="0"/>
              <a:cs typeface="Calibri Light" panose="020F0302020204030204" pitchFamily="34" charset="0"/>
            </a:endParaRPr>
          </a:p>
          <a:p>
            <a:pPr marL="342900" indent="-342900">
              <a:buFont typeface="Courier New" panose="02070309020205020404" pitchFamily="49" charset="0"/>
              <a:buChar char="o"/>
            </a:pPr>
            <a:r>
              <a:rPr lang="nl-NL" b="1" dirty="0">
                <a:solidFill>
                  <a:srgbClr val="D26E25"/>
                </a:solidFill>
                <a:latin typeface="Calibri Light" panose="020F0302020204030204" pitchFamily="34" charset="0"/>
                <a:cs typeface="Calibri Light" panose="020F0302020204030204" pitchFamily="34" charset="0"/>
              </a:rPr>
              <a:t>Schoolmedewerker</a:t>
            </a:r>
            <a:r>
              <a:rPr lang="nl-NL" dirty="0">
                <a:solidFill>
                  <a:srgbClr val="333333"/>
                </a:solidFill>
                <a:latin typeface="Calibri Light" panose="020F0302020204030204" pitchFamily="34" charset="0"/>
                <a:cs typeface="Calibri Light" panose="020F0302020204030204" pitchFamily="34" charset="0"/>
              </a:rPr>
              <a:t> (binnen de eigen school bv. directeur, administratief medewerker, …)</a:t>
            </a:r>
          </a:p>
          <a:p>
            <a:pPr>
              <a:buNone/>
            </a:pPr>
            <a:r>
              <a:rPr kumimoji="0" lang="nl-NL" sz="2000" b="0" i="0" u="none" strike="noStrike" kern="1200" cap="none" spc="0" normalizeH="0" baseline="0" noProof="0" dirty="0">
                <a:ln>
                  <a:noFill/>
                </a:ln>
                <a:solidFill>
                  <a:srgbClr val="333333"/>
                </a:solidFill>
                <a:effectLst/>
                <a:uLnTx/>
                <a:uFillTx/>
                <a:latin typeface="Calibri Light" panose="020F0302020204030204" pitchFamily="34" charset="0"/>
                <a:ea typeface="+mn-ea"/>
                <a:cs typeface="Calibri Light" panose="020F0302020204030204" pitchFamily="34" charset="0"/>
              </a:rPr>
              <a:t>De schoolbeheerder </a:t>
            </a:r>
            <a:r>
              <a:rPr lang="nl-NL" sz="2000" dirty="0">
                <a:solidFill>
                  <a:srgbClr val="333333"/>
                </a:solidFill>
                <a:latin typeface="Calibri Light" panose="020F0302020204030204" pitchFamily="34" charset="0"/>
                <a:cs typeface="Calibri Light" panose="020F0302020204030204" pitchFamily="34" charset="0"/>
              </a:rPr>
              <a:t>vraagt</a:t>
            </a:r>
            <a:r>
              <a:rPr kumimoji="0" lang="nl-NL" sz="2000" b="0" i="0" u="none" strike="noStrike" kern="1200" cap="none" spc="0" normalizeH="0" baseline="0" noProof="0" dirty="0">
                <a:ln>
                  <a:noFill/>
                </a:ln>
                <a:solidFill>
                  <a:srgbClr val="333333"/>
                </a:solidFill>
                <a:effectLst/>
                <a:uLnTx/>
                <a:uFillTx/>
                <a:latin typeface="Calibri Light" panose="020F0302020204030204" pitchFamily="34" charset="0"/>
                <a:ea typeface="+mn-ea"/>
                <a:cs typeface="Calibri Light" panose="020F0302020204030204" pitchFamily="34" charset="0"/>
              </a:rPr>
              <a:t>de rol </a:t>
            </a:r>
            <a:r>
              <a:rPr lang="nl-NL" sz="2000" dirty="0">
                <a:solidFill>
                  <a:srgbClr val="333333"/>
                </a:solidFill>
                <a:latin typeface="Calibri Light" panose="020F0302020204030204" pitchFamily="34" charset="0"/>
                <a:cs typeface="Calibri Light" panose="020F0302020204030204" pitchFamily="34" charset="0"/>
              </a:rPr>
              <a:t>voor de schoolmedewerker en voor zichzelf </a:t>
            </a:r>
            <a:r>
              <a:rPr kumimoji="0" lang="nl-NL" sz="2000" b="0" i="0" u="none" strike="noStrike" kern="1200" cap="none" spc="0" normalizeH="0" baseline="0" noProof="0" dirty="0">
                <a:ln>
                  <a:noFill/>
                </a:ln>
                <a:solidFill>
                  <a:srgbClr val="333333"/>
                </a:solidFill>
                <a:effectLst/>
                <a:uLnTx/>
                <a:uFillTx/>
                <a:latin typeface="Calibri Light" panose="020F0302020204030204" pitchFamily="34" charset="0"/>
                <a:ea typeface="+mn-ea"/>
                <a:cs typeface="Calibri Light" panose="020F0302020204030204" pitchFamily="34" charset="0"/>
              </a:rPr>
              <a:t>aan via </a:t>
            </a:r>
            <a:r>
              <a:rPr kumimoji="0" lang="nl-NL" sz="2000" b="0" i="0" u="sng" strike="noStrike" kern="1200" cap="none" spc="0" normalizeH="0" baseline="0" noProof="0" dirty="0">
                <a:ln>
                  <a:noFill/>
                </a:ln>
                <a:solidFill>
                  <a:srgbClr val="373636"/>
                </a:solidFill>
                <a:effectLst/>
                <a:uLnTx/>
                <a:uFillTx/>
                <a:latin typeface="Calibri Light" panose="020F0302020204030204" pitchFamily="34" charset="0"/>
                <a:ea typeface="+mn-ea"/>
                <a:cs typeface="Calibri Light" panose="020F0302020204030204" pitchFamily="34" charset="0"/>
                <a:hlinkClick r:id="rId3"/>
              </a:rPr>
              <a:t>Gebruikersbeheer Onderwijs en Vorming</a:t>
            </a:r>
            <a:r>
              <a:rPr kumimoji="0" lang="nl-NL" sz="2000" b="0" i="0" u="none" strike="noStrike" kern="1200" cap="none" spc="0" normalizeH="0" baseline="0" noProof="0" dirty="0">
                <a:ln>
                  <a:noFill/>
                </a:ln>
                <a:solidFill>
                  <a:srgbClr val="333333"/>
                </a:solidFill>
                <a:effectLst/>
                <a:uLnTx/>
                <a:uFillTx/>
                <a:latin typeface="Calibri Light" panose="020F0302020204030204" pitchFamily="34" charset="0"/>
                <a:ea typeface="+mn-ea"/>
                <a:cs typeface="Calibri Light" panose="020F0302020204030204" pitchFamily="34" charset="0"/>
              </a:rPr>
              <a:t>. </a:t>
            </a:r>
          </a:p>
          <a:p>
            <a:pPr>
              <a:buNone/>
            </a:pPr>
            <a:r>
              <a:rPr lang="nl-NL" sz="2000" dirty="0">
                <a:solidFill>
                  <a:srgbClr val="333333"/>
                </a:solidFill>
                <a:latin typeface="Calibri Light" panose="020F0302020204030204" pitchFamily="34" charset="0"/>
                <a:cs typeface="Calibri Light" panose="020F0302020204030204" pitchFamily="34" charset="0"/>
              </a:rPr>
              <a:t>Zie handleiding </a:t>
            </a:r>
            <a:r>
              <a:rPr lang="nl-NL" sz="2000" dirty="0">
                <a:solidFill>
                  <a:srgbClr val="333333"/>
                </a:solidFill>
                <a:latin typeface="Calibri Light" panose="020F0302020204030204" pitchFamily="34" charset="0"/>
                <a:cs typeface="Calibri Light" panose="020F0302020204030204" pitchFamily="34" charset="0"/>
                <a:hlinkClick r:id="rId4"/>
              </a:rPr>
              <a:t>Rollen en Rechten instellen</a:t>
            </a:r>
            <a:r>
              <a:rPr lang="nl-NL" sz="2000" dirty="0">
                <a:solidFill>
                  <a:srgbClr val="333333"/>
                </a:solidFill>
                <a:latin typeface="Calibri Light" panose="020F0302020204030204" pitchFamily="34" charset="0"/>
                <a:cs typeface="Calibri Light" panose="020F0302020204030204" pitchFamily="34" charset="0"/>
              </a:rPr>
              <a:t>.</a:t>
            </a:r>
            <a:endParaRPr kumimoji="0" lang="nl-NL" sz="2000" b="0" i="0" u="none" strike="noStrike" kern="1200" cap="none" spc="0" normalizeH="0" baseline="0" noProof="0" dirty="0">
              <a:ln>
                <a:noFill/>
              </a:ln>
              <a:solidFill>
                <a:srgbClr val="333333"/>
              </a:solidFill>
              <a:effectLst/>
              <a:uLnTx/>
              <a:uFillTx/>
              <a:latin typeface="Calibri Light" panose="020F0302020204030204" pitchFamily="34" charset="0"/>
              <a:ea typeface="+mn-ea"/>
              <a:cs typeface="Calibri Light" panose="020F0302020204030204" pitchFamily="34" charset="0"/>
            </a:endParaRPr>
          </a:p>
          <a:p>
            <a:pPr>
              <a:buNone/>
            </a:pPr>
            <a:endParaRPr lang="nl-NL" sz="2000" dirty="0">
              <a:solidFill>
                <a:srgbClr val="333333"/>
              </a:solidFill>
              <a:latin typeface="Calibri Light" panose="020F0302020204030204" pitchFamily="34" charset="0"/>
              <a:cs typeface="Calibri Light" panose="020F0302020204030204" pitchFamily="34" charset="0"/>
            </a:endParaRPr>
          </a:p>
          <a:p>
            <a:pPr marL="342900" indent="-342900">
              <a:buFont typeface="Courier New" panose="02070309020205020404" pitchFamily="49" charset="0"/>
              <a:buChar char="o"/>
            </a:pPr>
            <a:r>
              <a:rPr kumimoji="0" lang="nl-NL" b="1" i="0" u="none" strike="noStrike" kern="1200" cap="none" spc="0" normalizeH="0" baseline="0" noProof="0" dirty="0">
                <a:ln>
                  <a:noFill/>
                </a:ln>
                <a:solidFill>
                  <a:srgbClr val="D26E25"/>
                </a:solidFill>
                <a:effectLst/>
                <a:uLnTx/>
                <a:uFillTx/>
                <a:latin typeface="Calibri Light" panose="020F0302020204030204" pitchFamily="34" charset="0"/>
                <a:ea typeface="+mn-ea"/>
                <a:cs typeface="Calibri Light" panose="020F0302020204030204" pitchFamily="34" charset="0"/>
              </a:rPr>
              <a:t>Helpdeskmedewerker</a:t>
            </a:r>
            <a:r>
              <a:rPr kumimoji="0" lang="nl-NL" b="0" i="0" u="none" strike="noStrike" kern="1200" cap="none" spc="0" normalizeH="0" baseline="0" noProof="0" dirty="0">
                <a:ln>
                  <a:noFill/>
                </a:ln>
                <a:solidFill>
                  <a:srgbClr val="333333"/>
                </a:solidFill>
                <a:effectLst/>
                <a:uLnTx/>
                <a:uFillTx/>
                <a:latin typeface="Calibri Light" panose="020F0302020204030204" pitchFamily="34" charset="0"/>
                <a:ea typeface="+mn-ea"/>
                <a:cs typeface="Calibri Light" panose="020F0302020204030204" pitchFamily="34" charset="0"/>
              </a:rPr>
              <a:t> ( LOP-deskundige) </a:t>
            </a:r>
          </a:p>
          <a:p>
            <a:pPr>
              <a:buNone/>
            </a:pPr>
            <a:r>
              <a:rPr lang="nl-NL" sz="2000" b="0" i="0" dirty="0">
                <a:solidFill>
                  <a:srgbClr val="333333"/>
                </a:solidFill>
                <a:effectLst/>
                <a:latin typeface="Calibri Light" panose="020F0302020204030204" pitchFamily="34" charset="0"/>
                <a:cs typeface="Calibri Light" panose="020F0302020204030204" pitchFamily="34" charset="0"/>
              </a:rPr>
              <a:t>Deze rol wordt toegekend door de initiatiefnemer. </a:t>
            </a:r>
            <a:endParaRPr kumimoji="0" lang="nl-NL" sz="2000" b="0" i="0" u="none" strike="noStrike" kern="1200" cap="none" spc="0" normalizeH="0" baseline="0" noProof="0" dirty="0">
              <a:ln>
                <a:noFill/>
              </a:ln>
              <a:solidFill>
                <a:srgbClr val="333333"/>
              </a:solidFill>
              <a:effectLst/>
              <a:uLnTx/>
              <a:uFillTx/>
              <a:latin typeface="Calibri Light" panose="020F0302020204030204" pitchFamily="34" charset="0"/>
              <a:cs typeface="Calibri Light" panose="020F0302020204030204" pitchFamily="34" charset="0"/>
            </a:endParaRPr>
          </a:p>
          <a:p>
            <a:pPr marL="342900" indent="-342900">
              <a:buFont typeface="Courier New" panose="02070309020205020404" pitchFamily="49" charset="0"/>
              <a:buChar char="o"/>
            </a:pPr>
            <a:endParaRPr lang="nl-BE" sz="2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5252480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25">
            <a:extLst>
              <a:ext uri="{FF2B5EF4-FFF2-40B4-BE49-F238E27FC236}">
                <a16:creationId xmlns:a16="http://schemas.microsoft.com/office/drawing/2014/main" id="{96DCAC0D-CD2F-4F03-9356-ED2399C31A26}"/>
              </a:ext>
            </a:extLst>
          </p:cNvPr>
          <p:cNvSpPr>
            <a:spLocks noGrp="1"/>
          </p:cNvSpPr>
          <p:nvPr>
            <p:ph type="title"/>
          </p:nvPr>
        </p:nvSpPr>
        <p:spPr>
          <a:xfrm>
            <a:off x="2856626" y="310394"/>
            <a:ext cx="7416000" cy="641977"/>
          </a:xfrm>
        </p:spPr>
        <p:txBody>
          <a:bodyPr/>
          <a:lstStyle/>
          <a:p>
            <a:pPr algn="ctr"/>
            <a:r>
              <a:rPr lang="nl-BE" b="1" dirty="0">
                <a:solidFill>
                  <a:srgbClr val="D26E25"/>
                </a:solidFill>
              </a:rPr>
              <a:t>Bevestiging (VII)</a:t>
            </a:r>
            <a:r>
              <a:rPr lang="nl-BE" dirty="0"/>
              <a:t> </a:t>
            </a:r>
            <a:endParaRPr lang="nl-BE" sz="2400" b="1" dirty="0"/>
          </a:p>
        </p:txBody>
      </p:sp>
      <p:sp>
        <p:nvSpPr>
          <p:cNvPr id="7" name="Tekstvak 6">
            <a:extLst>
              <a:ext uri="{FF2B5EF4-FFF2-40B4-BE49-F238E27FC236}">
                <a16:creationId xmlns:a16="http://schemas.microsoft.com/office/drawing/2014/main" id="{ADDCF3EF-B806-4EE1-A6BC-8FF8C39D3BCB}"/>
              </a:ext>
            </a:extLst>
          </p:cNvPr>
          <p:cNvSpPr txBox="1"/>
          <p:nvPr/>
        </p:nvSpPr>
        <p:spPr>
          <a:xfrm>
            <a:off x="2820001" y="1213564"/>
            <a:ext cx="7293523" cy="3046988"/>
          </a:xfrm>
          <a:prstGeom prst="rect">
            <a:avLst/>
          </a:prstGeom>
          <a:noFill/>
        </p:spPr>
        <p:txBody>
          <a:bodyPr wrap="square">
            <a:spAutoFit/>
          </a:bodyPr>
          <a:lstStyle/>
          <a:p>
            <a:pPr>
              <a:buNone/>
            </a:pPr>
            <a:r>
              <a:rPr lang="nl-BE" sz="2200" b="1" u="sng" dirty="0">
                <a:latin typeface="Calibri Light" panose="020F0302020204030204" pitchFamily="34" charset="0"/>
                <a:cs typeface="Calibri Light" panose="020F0302020204030204" pitchFamily="34" charset="0"/>
              </a:rPr>
              <a:t>Terug naar het beginscherm </a:t>
            </a:r>
          </a:p>
          <a:p>
            <a:pPr>
              <a:buNone/>
            </a:pPr>
            <a:r>
              <a:rPr lang="nl-BE" sz="2200" dirty="0">
                <a:latin typeface="Calibri Light" panose="020F0302020204030204" pitchFamily="34" charset="0"/>
                <a:cs typeface="Calibri Light" panose="020F0302020204030204" pitchFamily="34" charset="0"/>
              </a:rPr>
              <a:t>Voor een overzicht van al je aanmeldingen kan je terecht op het beginscherm. </a:t>
            </a:r>
          </a:p>
          <a:p>
            <a:pPr>
              <a:buNone/>
            </a:pPr>
            <a:endParaRPr lang="nl-BE" sz="1800" b="1" u="sng" dirty="0"/>
          </a:p>
          <a:p>
            <a:pPr>
              <a:buNone/>
            </a:pPr>
            <a:endParaRPr lang="nl-BE" sz="1800" b="1" u="sng" dirty="0"/>
          </a:p>
          <a:p>
            <a:pPr>
              <a:buNone/>
            </a:pPr>
            <a:endParaRPr lang="nl-BE" sz="1800" b="1" u="sng" dirty="0"/>
          </a:p>
          <a:p>
            <a:pPr>
              <a:buNone/>
            </a:pPr>
            <a:endParaRPr lang="nl-BE" sz="1800" dirty="0"/>
          </a:p>
          <a:p>
            <a:pPr>
              <a:buNone/>
            </a:pPr>
            <a:endParaRPr lang="nl-BE" sz="1800" dirty="0"/>
          </a:p>
          <a:p>
            <a:pPr>
              <a:buNone/>
            </a:pPr>
            <a:endParaRPr lang="nl-BE" sz="1800" dirty="0"/>
          </a:p>
          <a:p>
            <a:pPr>
              <a:buNone/>
            </a:pPr>
            <a:endParaRPr lang="nl-BE" sz="1800" dirty="0"/>
          </a:p>
        </p:txBody>
      </p:sp>
      <p:pic>
        <p:nvPicPr>
          <p:cNvPr id="8" name="Tijdelijke aanduiding voor inhoud 4">
            <a:extLst>
              <a:ext uri="{FF2B5EF4-FFF2-40B4-BE49-F238E27FC236}">
                <a16:creationId xmlns:a16="http://schemas.microsoft.com/office/drawing/2014/main" id="{F9915132-FA73-470F-BE95-DB5AE7D5508C}"/>
              </a:ext>
            </a:extLst>
          </p:cNvPr>
          <p:cNvPicPr>
            <a:picLocks noChangeAspect="1"/>
          </p:cNvPicPr>
          <p:nvPr/>
        </p:nvPicPr>
        <p:blipFill>
          <a:blip r:embed="rId2"/>
          <a:stretch>
            <a:fillRect/>
          </a:stretch>
        </p:blipFill>
        <p:spPr>
          <a:xfrm>
            <a:off x="5020509" y="2114016"/>
            <a:ext cx="5367321" cy="4404547"/>
          </a:xfrm>
          <a:prstGeom prst="rect">
            <a:avLst/>
          </a:prstGeom>
        </p:spPr>
      </p:pic>
      <p:sp>
        <p:nvSpPr>
          <p:cNvPr id="4" name="Tijdelijke aanduiding voor dianummer 3">
            <a:extLst>
              <a:ext uri="{FF2B5EF4-FFF2-40B4-BE49-F238E27FC236}">
                <a16:creationId xmlns:a16="http://schemas.microsoft.com/office/drawing/2014/main" id="{FCDC662C-8B32-45BC-8A5E-C0183E24B78F}"/>
              </a:ext>
            </a:extLst>
          </p:cNvPr>
          <p:cNvSpPr>
            <a:spLocks noGrp="1"/>
          </p:cNvSpPr>
          <p:nvPr>
            <p:ph type="sldNum" sz="quarter" idx="12"/>
          </p:nvPr>
        </p:nvSpPr>
        <p:spPr/>
        <p:txBody>
          <a:bodyPr/>
          <a:lstStyle/>
          <a:p>
            <a:fld id="{7749CDD0-7D77-4D23-9A27-F361E39BA472}" type="datetime1">
              <a:rPr lang="nl-BE" smtClean="0"/>
              <a:pPr/>
              <a:t>8/08/2025</a:t>
            </a:fld>
            <a:r>
              <a:rPr lang="nl-BE"/>
              <a:t> </a:t>
            </a:r>
            <a:r>
              <a:rPr lang="nl-BE" b="1"/>
              <a:t>│</a:t>
            </a:r>
            <a:fld id="{B263F6C6-2226-4286-8995-C42CB1E7C290}" type="slidenum">
              <a:rPr lang="nl-BE" smtClean="0"/>
              <a:pPr/>
              <a:t>50</a:t>
            </a:fld>
            <a:endParaRPr lang="nl-BE"/>
          </a:p>
        </p:txBody>
      </p:sp>
      <p:sp>
        <p:nvSpPr>
          <p:cNvPr id="9" name="Rechthoek 8">
            <a:extLst>
              <a:ext uri="{FF2B5EF4-FFF2-40B4-BE49-F238E27FC236}">
                <a16:creationId xmlns:a16="http://schemas.microsoft.com/office/drawing/2014/main" id="{FA9FFA79-31FA-40F1-BAE4-01F57EE867C9}"/>
              </a:ext>
            </a:extLst>
          </p:cNvPr>
          <p:cNvSpPr/>
          <p:nvPr/>
        </p:nvSpPr>
        <p:spPr>
          <a:xfrm flipV="1">
            <a:off x="6300156" y="2345750"/>
            <a:ext cx="732941" cy="137968"/>
          </a:xfrm>
          <a:prstGeom prst="rect">
            <a:avLst/>
          </a:prstGeom>
          <a:solidFill>
            <a:srgbClr val="D26E2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sz="1800"/>
          </a:p>
        </p:txBody>
      </p:sp>
      <p:sp>
        <p:nvSpPr>
          <p:cNvPr id="10" name="Rechthoek 9">
            <a:extLst>
              <a:ext uri="{FF2B5EF4-FFF2-40B4-BE49-F238E27FC236}">
                <a16:creationId xmlns:a16="http://schemas.microsoft.com/office/drawing/2014/main" id="{5CEC49B7-BB45-46E4-B420-3D166770AA73}"/>
              </a:ext>
            </a:extLst>
          </p:cNvPr>
          <p:cNvSpPr/>
          <p:nvPr/>
        </p:nvSpPr>
        <p:spPr>
          <a:xfrm>
            <a:off x="5729529" y="2475406"/>
            <a:ext cx="732941" cy="137968"/>
          </a:xfrm>
          <a:prstGeom prst="rect">
            <a:avLst/>
          </a:prstGeom>
          <a:solidFill>
            <a:srgbClr val="D26E2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sz="1800"/>
          </a:p>
        </p:txBody>
      </p:sp>
      <p:sp>
        <p:nvSpPr>
          <p:cNvPr id="11" name="Rechthoek 10">
            <a:extLst>
              <a:ext uri="{FF2B5EF4-FFF2-40B4-BE49-F238E27FC236}">
                <a16:creationId xmlns:a16="http://schemas.microsoft.com/office/drawing/2014/main" id="{B69835FF-4343-4BE8-916E-08998E26AFC6}"/>
              </a:ext>
            </a:extLst>
          </p:cNvPr>
          <p:cNvSpPr/>
          <p:nvPr/>
        </p:nvSpPr>
        <p:spPr>
          <a:xfrm>
            <a:off x="5172829" y="4345239"/>
            <a:ext cx="732941" cy="137968"/>
          </a:xfrm>
          <a:prstGeom prst="rect">
            <a:avLst/>
          </a:prstGeom>
          <a:solidFill>
            <a:srgbClr val="D26E2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sz="1800"/>
          </a:p>
        </p:txBody>
      </p:sp>
    </p:spTree>
    <p:extLst>
      <p:ext uri="{BB962C8B-B14F-4D97-AF65-F5344CB8AC3E}">
        <p14:creationId xmlns:p14="http://schemas.microsoft.com/office/powerpoint/2010/main" val="38256525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nl-BE" sz="3600" b="1" dirty="0">
                <a:solidFill>
                  <a:srgbClr val="D26E25"/>
                </a:solidFill>
              </a:rPr>
              <a:t>Regelgeving en formulieren </a:t>
            </a:r>
          </a:p>
        </p:txBody>
      </p:sp>
      <p:sp>
        <p:nvSpPr>
          <p:cNvPr id="10" name="Tijdelijke aanduiding voor inhoud 9"/>
          <p:cNvSpPr>
            <a:spLocks noGrp="1"/>
          </p:cNvSpPr>
          <p:nvPr>
            <p:ph sz="half" idx="1"/>
          </p:nvPr>
        </p:nvSpPr>
        <p:spPr>
          <a:xfrm>
            <a:off x="1648047" y="1307806"/>
            <a:ext cx="9967953" cy="4306186"/>
          </a:xfrm>
        </p:spPr>
        <p:txBody>
          <a:bodyPr/>
          <a:lstStyle/>
          <a:p>
            <a:pPr algn="l">
              <a:buNone/>
            </a:pPr>
            <a:r>
              <a:rPr lang="nl-BE" b="1" i="0" dirty="0">
                <a:solidFill>
                  <a:srgbClr val="D26E25"/>
                </a:solidFill>
                <a:effectLst/>
                <a:latin typeface="Calibri Light" panose="020F0302020204030204" pitchFamily="34" charset="0"/>
                <a:cs typeface="Calibri Light" panose="020F0302020204030204" pitchFamily="34" charset="0"/>
              </a:rPr>
              <a:t>Regelgeving</a:t>
            </a:r>
          </a:p>
          <a:p>
            <a:pPr marL="342900" indent="-342900" algn="l">
              <a:buFont typeface="Wingdings" panose="05000000000000000000" pitchFamily="2" charset="2"/>
              <a:buChar char="q"/>
            </a:pPr>
            <a:r>
              <a:rPr lang="nl-NL" b="0" i="0" dirty="0">
                <a:solidFill>
                  <a:srgbClr val="333333"/>
                </a:solidFill>
                <a:effectLst/>
                <a:latin typeface="Calibri Light" panose="020F0302020204030204" pitchFamily="34" charset="0"/>
                <a:cs typeface="Calibri Light" panose="020F0302020204030204" pitchFamily="34" charset="0"/>
              </a:rPr>
              <a:t>Omzendbrief :</a:t>
            </a:r>
            <a:r>
              <a:rPr lang="nl-NL" b="0" i="0" dirty="0">
                <a:solidFill>
                  <a:srgbClr val="333333"/>
                </a:solidFill>
                <a:effectLst/>
                <a:latin typeface="Trebuchet MS" panose="020B0603020202020204" pitchFamily="34" charset="0"/>
              </a:rPr>
              <a:t> </a:t>
            </a:r>
            <a:r>
              <a:rPr lang="nl-NL" b="0" i="0" dirty="0">
                <a:solidFill>
                  <a:srgbClr val="333333"/>
                </a:solidFill>
                <a:effectLst/>
                <a:latin typeface="Calibri Light" panose="020F0302020204030204" pitchFamily="34" charset="0"/>
                <a:cs typeface="Calibri Light" panose="020F0302020204030204" pitchFamily="34" charset="0"/>
                <a:hlinkClick r:id="rId3"/>
              </a:rPr>
              <a:t>Inschrijvingsrecht en aanmeldingsprocedures in het gewoon basisonderwijs voor inschrijvingen voor het schooljaar 2023-2024 en volgende</a:t>
            </a:r>
            <a:endParaRPr lang="nl-NL" b="0" i="0" dirty="0">
              <a:solidFill>
                <a:srgbClr val="333333"/>
              </a:solidFill>
              <a:effectLst/>
              <a:latin typeface="Calibri Light" panose="020F0302020204030204" pitchFamily="34" charset="0"/>
              <a:cs typeface="Calibri Light" panose="020F0302020204030204" pitchFamily="34" charset="0"/>
            </a:endParaRPr>
          </a:p>
          <a:p>
            <a:pPr marL="342900" indent="-342900" algn="l">
              <a:buFont typeface="Wingdings" panose="05000000000000000000" pitchFamily="2" charset="2"/>
              <a:buChar char="q"/>
            </a:pPr>
            <a:r>
              <a:rPr lang="nl-NL" dirty="0">
                <a:solidFill>
                  <a:srgbClr val="333333"/>
                </a:solidFill>
                <a:latin typeface="Calibri Light" panose="020F0302020204030204" pitchFamily="34" charset="0"/>
                <a:cs typeface="Calibri Light" panose="020F0302020204030204" pitchFamily="34" charset="0"/>
              </a:rPr>
              <a:t>Omzendbrief : </a:t>
            </a:r>
            <a:r>
              <a:rPr lang="nl-BE" b="0" i="0" dirty="0">
                <a:solidFill>
                  <a:srgbClr val="333333"/>
                </a:solidFill>
                <a:effectLst/>
                <a:latin typeface="Calibri Light" panose="020F0302020204030204" pitchFamily="34" charset="0"/>
                <a:cs typeface="Calibri Light" panose="020F0302020204030204" pitchFamily="34" charset="0"/>
                <a:hlinkClick r:id="rId4"/>
              </a:rPr>
              <a:t>DISCIMUS – Uitwisseling van leerlingengegevens</a:t>
            </a:r>
            <a:endParaRPr lang="nl-BE" b="0" i="0" dirty="0">
              <a:solidFill>
                <a:srgbClr val="333333"/>
              </a:solidFill>
              <a:effectLst/>
              <a:latin typeface="Calibri Light" panose="020F0302020204030204" pitchFamily="34" charset="0"/>
              <a:cs typeface="Calibri Light" panose="020F0302020204030204" pitchFamily="34" charset="0"/>
            </a:endParaRPr>
          </a:p>
          <a:p>
            <a:pPr algn="l">
              <a:buNone/>
            </a:pPr>
            <a:endParaRPr lang="nl-BE" b="0" i="0" dirty="0">
              <a:solidFill>
                <a:srgbClr val="333333"/>
              </a:solidFill>
              <a:effectLst/>
              <a:latin typeface="Calibri Light" panose="020F0302020204030204" pitchFamily="34" charset="0"/>
              <a:cs typeface="Calibri Light" panose="020F0302020204030204" pitchFamily="34" charset="0"/>
            </a:endParaRPr>
          </a:p>
          <a:p>
            <a:pPr marL="0" marR="0" lvl="0" indent="0" algn="l" defTabSz="914400" rtl="0" eaLnBrk="1" fontAlgn="auto" latinLnBrk="0" hangingPunct="1">
              <a:lnSpc>
                <a:spcPct val="90000"/>
              </a:lnSpc>
              <a:spcBef>
                <a:spcPts val="300"/>
              </a:spcBef>
              <a:spcAft>
                <a:spcPts val="0"/>
              </a:spcAft>
              <a:buClrTx/>
              <a:buSzPct val="90000"/>
              <a:buFontTx/>
              <a:buNone/>
              <a:tabLst/>
              <a:defRPr/>
            </a:pPr>
            <a:r>
              <a:rPr lang="nl-BE" b="1" dirty="0">
                <a:solidFill>
                  <a:srgbClr val="D26E25"/>
                </a:solidFill>
                <a:latin typeface="Calibri Light" panose="020F0302020204030204" pitchFamily="34" charset="0"/>
                <a:cs typeface="Calibri Light" panose="020F0302020204030204" pitchFamily="34" charset="0"/>
              </a:rPr>
              <a:t>Formulieren</a:t>
            </a:r>
          </a:p>
          <a:p>
            <a:pPr marL="342900" indent="-342900" algn="l">
              <a:buFont typeface="Wingdings" panose="05000000000000000000" pitchFamily="2" charset="2"/>
              <a:buChar char="q"/>
            </a:pPr>
            <a:r>
              <a:rPr lang="nl-NL" b="0" i="0" dirty="0">
                <a:solidFill>
                  <a:srgbClr val="333333"/>
                </a:solidFill>
                <a:effectLst/>
                <a:latin typeface="Calibri Light" panose="020F0302020204030204" pitchFamily="34" charset="0"/>
                <a:cs typeface="Calibri Light" panose="020F0302020204030204" pitchFamily="34" charset="0"/>
                <a:hlinkClick r:id="rId5"/>
              </a:rPr>
              <a:t>Weigering van een leerling op basis van capaciteit of voorrangsregels</a:t>
            </a:r>
            <a:endParaRPr lang="nl-NL" b="0" i="0" dirty="0">
              <a:solidFill>
                <a:srgbClr val="333333"/>
              </a:solidFill>
              <a:effectLst/>
              <a:latin typeface="Calibri Light" panose="020F0302020204030204" pitchFamily="34" charset="0"/>
              <a:cs typeface="Calibri Light" panose="020F0302020204030204" pitchFamily="34" charset="0"/>
            </a:endParaRPr>
          </a:p>
          <a:p>
            <a:pPr marL="342900" indent="-342900">
              <a:buFont typeface="Wingdings" panose="05000000000000000000" pitchFamily="2" charset="2"/>
              <a:buChar char="q"/>
              <a:defRPr/>
            </a:pPr>
            <a:r>
              <a:rPr lang="nl-NL" dirty="0">
                <a:solidFill>
                  <a:srgbClr val="333333"/>
                </a:solidFill>
                <a:latin typeface="Calibri Light" panose="020F0302020204030204" pitchFamily="34" charset="0"/>
                <a:cs typeface="Calibri Light" panose="020F0302020204030204" pitchFamily="34" charset="0"/>
                <a:hlinkClick r:id="rId6"/>
              </a:rPr>
              <a:t>Inschrijvingsregister gewoon basisonderwijs</a:t>
            </a:r>
            <a:endParaRPr lang="nl-NL" b="1" dirty="0">
              <a:solidFill>
                <a:srgbClr val="333333"/>
              </a:solidFill>
              <a:latin typeface="Calibri Light" panose="020F0302020204030204" pitchFamily="34" charset="0"/>
              <a:cs typeface="Calibri Light" panose="020F0302020204030204" pitchFamily="34" charset="0"/>
            </a:endParaRPr>
          </a:p>
          <a:p>
            <a:pPr marL="342900" indent="-342900">
              <a:buFont typeface="Arial" panose="020B0604020202020204" pitchFamily="34" charset="0"/>
              <a:buChar char="•"/>
              <a:defRPr/>
            </a:pPr>
            <a:r>
              <a:rPr lang="nl-NL" b="0" i="0" dirty="0">
                <a:solidFill>
                  <a:srgbClr val="5E5E5E"/>
                </a:solidFill>
                <a:effectLst/>
                <a:latin typeface="Calibri Light" panose="020F0302020204030204" pitchFamily="34" charset="0"/>
                <a:cs typeface="Calibri Light" panose="020F0302020204030204" pitchFamily="34" charset="0"/>
              </a:rPr>
              <a:t>Noteer alle gerealiseerde en geweigerde inschrijvingen chronologisch in het inschrijvingsregister</a:t>
            </a:r>
          </a:p>
          <a:p>
            <a:pPr marL="342900" indent="-342900">
              <a:buFont typeface="Arial" panose="020B0604020202020204" pitchFamily="34" charset="0"/>
              <a:buChar char="•"/>
              <a:defRPr/>
            </a:pPr>
            <a:r>
              <a:rPr lang="nl-NL" dirty="0">
                <a:solidFill>
                  <a:srgbClr val="5E5E5E"/>
                </a:solidFill>
                <a:latin typeface="Calibri Light" panose="020F0302020204030204" pitchFamily="34" charset="0"/>
                <a:cs typeface="Calibri Light" panose="020F0302020204030204" pitchFamily="34" charset="0"/>
              </a:rPr>
              <a:t>Je schoolbestuur houdt het inschrijvingsregister </a:t>
            </a:r>
            <a:r>
              <a:rPr lang="nl-NL" b="1" dirty="0">
                <a:solidFill>
                  <a:srgbClr val="5E5E5E"/>
                </a:solidFill>
                <a:latin typeface="Calibri Light" panose="020F0302020204030204" pitchFamily="34" charset="0"/>
                <a:cs typeface="Calibri Light" panose="020F0302020204030204" pitchFamily="34" charset="0"/>
              </a:rPr>
              <a:t>elektronisch of op papier</a:t>
            </a:r>
            <a:r>
              <a:rPr lang="nl-NL" dirty="0">
                <a:solidFill>
                  <a:srgbClr val="5E5E5E"/>
                </a:solidFill>
                <a:latin typeface="Calibri Light" panose="020F0302020204030204" pitchFamily="34" charset="0"/>
                <a:cs typeface="Calibri Light" panose="020F0302020204030204" pitchFamily="34" charset="0"/>
              </a:rPr>
              <a:t> bij per schooljaar waarvoor de inschrijvingen gelden</a:t>
            </a:r>
            <a:endParaRPr lang="nl-NL" b="1" dirty="0">
              <a:solidFill>
                <a:srgbClr val="333333"/>
              </a:solidFill>
              <a:latin typeface="Calibri Light" panose="020F0302020204030204" pitchFamily="34" charset="0"/>
              <a:cs typeface="Calibri Light" panose="020F0302020204030204" pitchFamily="34" charset="0"/>
            </a:endParaRPr>
          </a:p>
          <a:p>
            <a:pPr algn="l">
              <a:spcBef>
                <a:spcPts val="1125"/>
              </a:spcBef>
              <a:buNone/>
            </a:pPr>
            <a:endParaRPr lang="nl-NL" b="0" i="0" dirty="0">
              <a:solidFill>
                <a:srgbClr val="5E5E5E"/>
              </a:solidFill>
              <a:effectLst/>
              <a:latin typeface="Calibri Light" panose="020F0302020204030204" pitchFamily="34" charset="0"/>
              <a:cs typeface="Calibri Light" panose="020F0302020204030204" pitchFamily="34" charset="0"/>
            </a:endParaRPr>
          </a:p>
          <a:p>
            <a:pPr>
              <a:buNone/>
              <a:defRPr/>
            </a:pPr>
            <a:endParaRPr lang="nl-NL" dirty="0">
              <a:solidFill>
                <a:srgbClr val="333333"/>
              </a:solidFill>
              <a:latin typeface="Calibri Light" panose="020F0302020204030204" pitchFamily="34" charset="0"/>
              <a:cs typeface="Calibri Light" panose="020F0302020204030204" pitchFamily="34" charset="0"/>
            </a:endParaRPr>
          </a:p>
          <a:p>
            <a:pPr>
              <a:buNone/>
              <a:defRPr/>
            </a:pPr>
            <a:endParaRPr lang="nl-NL" dirty="0">
              <a:solidFill>
                <a:srgbClr val="333333"/>
              </a:solidFill>
              <a:latin typeface="Calibri Light" panose="020F0302020204030204" pitchFamily="34" charset="0"/>
              <a:cs typeface="Calibri Light" panose="020F0302020204030204" pitchFamily="34" charset="0"/>
            </a:endParaRPr>
          </a:p>
          <a:p>
            <a:pPr marR="0" lvl="0" algn="l" defTabSz="914400" rtl="0" eaLnBrk="1" fontAlgn="auto" latinLnBrk="0" hangingPunct="1">
              <a:lnSpc>
                <a:spcPct val="90000"/>
              </a:lnSpc>
              <a:spcBef>
                <a:spcPts val="300"/>
              </a:spcBef>
              <a:spcAft>
                <a:spcPts val="0"/>
              </a:spcAft>
              <a:buClrTx/>
              <a:buSzPct val="90000"/>
              <a:buNone/>
              <a:tabLst/>
              <a:defRPr/>
            </a:pPr>
            <a:endParaRPr kumimoji="0" lang="nl-BE" sz="2200" b="1" i="0" u="none" strike="noStrike" kern="1200" cap="none" spc="0" normalizeH="0" baseline="0" noProof="0" dirty="0">
              <a:ln>
                <a:noFill/>
              </a:ln>
              <a:solidFill>
                <a:srgbClr val="373636"/>
              </a:solidFill>
              <a:effectLst/>
              <a:uLnTx/>
              <a:uFillTx/>
              <a:latin typeface="latoregular"/>
              <a:ea typeface="+mn-ea"/>
              <a:cs typeface="Calibri"/>
            </a:endParaRPr>
          </a:p>
          <a:p>
            <a:pPr marL="342900" indent="-342900">
              <a:buFont typeface="Wingdings" panose="05000000000000000000" pitchFamily="2" charset="2"/>
              <a:buChar char="q"/>
            </a:pPr>
            <a:endParaRPr lang="nl-NL" b="0" i="0" dirty="0">
              <a:solidFill>
                <a:srgbClr val="333333"/>
              </a:solidFill>
              <a:effectLst/>
              <a:latin typeface="Calibri Light" panose="020F0302020204030204" pitchFamily="34" charset="0"/>
              <a:cs typeface="Calibri Light" panose="020F0302020204030204" pitchFamily="34" charset="0"/>
            </a:endParaRPr>
          </a:p>
          <a:p>
            <a:pPr marL="342900" indent="-342900">
              <a:buFont typeface="Wingdings" panose="05000000000000000000" pitchFamily="2" charset="2"/>
              <a:buChar char="q"/>
            </a:pPr>
            <a:endParaRPr lang="nl-NL" b="0" i="0" dirty="0">
              <a:solidFill>
                <a:srgbClr val="333333"/>
              </a:solidFill>
              <a:effectLst/>
              <a:latin typeface="Calibri Light" panose="020F0302020204030204" pitchFamily="34" charset="0"/>
              <a:cs typeface="Calibri Light" panose="020F0302020204030204" pitchFamily="34" charset="0"/>
            </a:endParaRPr>
          </a:p>
          <a:p>
            <a:pPr marL="342900" indent="-342900" algn="l">
              <a:buFont typeface="Wingdings" panose="05000000000000000000" pitchFamily="2" charset="2"/>
              <a:buChar char="q"/>
            </a:pPr>
            <a:endParaRPr lang="nl-BE" b="1" i="0" dirty="0">
              <a:effectLst/>
              <a:latin typeface="latoregular"/>
            </a:endParaRPr>
          </a:p>
          <a:p>
            <a:pPr>
              <a:buNone/>
            </a:pPr>
            <a:endParaRPr lang="nl-BE" dirty="0">
              <a:solidFill>
                <a:srgbClr val="5E5E5E"/>
              </a:solidFill>
              <a:latin typeface="latoregular"/>
            </a:endParaRPr>
          </a:p>
          <a:p>
            <a:pPr marL="342900" indent="-342900">
              <a:buFont typeface="Wingdings" panose="05000000000000000000" pitchFamily="2" charset="2"/>
              <a:buChar char="q"/>
            </a:pPr>
            <a:endParaRPr lang="nl-BE" dirty="0">
              <a:solidFill>
                <a:srgbClr val="5E5E5E"/>
              </a:solidFill>
              <a:latin typeface="latoregular"/>
            </a:endParaRPr>
          </a:p>
          <a:p>
            <a:pPr>
              <a:buNone/>
            </a:pPr>
            <a:endParaRPr lang="nl-BE" b="0" i="0" dirty="0">
              <a:solidFill>
                <a:srgbClr val="5E5E5E"/>
              </a:solidFill>
              <a:effectLst/>
              <a:latin typeface="latoregular"/>
            </a:endParaRPr>
          </a:p>
          <a:p>
            <a:pPr algn="l">
              <a:buFont typeface="Arial" panose="020B0604020202020204" pitchFamily="34" charset="0"/>
              <a:buChar char="•"/>
            </a:pPr>
            <a:endParaRPr lang="nl-BE" b="0" i="0" dirty="0">
              <a:solidFill>
                <a:srgbClr val="5E5E5E"/>
              </a:solidFill>
              <a:effectLst/>
              <a:latin typeface="latoregular"/>
            </a:endParaRPr>
          </a:p>
          <a:p>
            <a:pPr algn="l">
              <a:buNone/>
            </a:pPr>
            <a:endParaRPr lang="nl-BE" dirty="0"/>
          </a:p>
          <a:p>
            <a:pPr>
              <a:buNone/>
            </a:pPr>
            <a:endParaRPr lang="nl-BE" dirty="0"/>
          </a:p>
          <a:p>
            <a:pPr>
              <a:buNone/>
            </a:pPr>
            <a:endParaRPr lang="nl-BE" dirty="0"/>
          </a:p>
        </p:txBody>
      </p:sp>
    </p:spTree>
    <p:extLst>
      <p:ext uri="{BB962C8B-B14F-4D97-AF65-F5344CB8AC3E}">
        <p14:creationId xmlns:p14="http://schemas.microsoft.com/office/powerpoint/2010/main" val="15458014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1632307" y="122366"/>
            <a:ext cx="9888000" cy="562437"/>
          </a:xfrm>
        </p:spPr>
        <p:txBody>
          <a:bodyPr/>
          <a:lstStyle/>
          <a:p>
            <a:pPr algn="ctr"/>
            <a:r>
              <a:rPr lang="nl-BE" sz="3600" b="1" dirty="0">
                <a:solidFill>
                  <a:srgbClr val="D26E25"/>
                </a:solidFill>
              </a:rPr>
              <a:t>Ondersteuning</a:t>
            </a:r>
          </a:p>
        </p:txBody>
      </p:sp>
      <p:sp>
        <p:nvSpPr>
          <p:cNvPr id="10" name="Tijdelijke aanduiding voor inhoud 9"/>
          <p:cNvSpPr>
            <a:spLocks noGrp="1"/>
          </p:cNvSpPr>
          <p:nvPr>
            <p:ph sz="half" idx="1"/>
          </p:nvPr>
        </p:nvSpPr>
        <p:spPr>
          <a:xfrm>
            <a:off x="1632307" y="684802"/>
            <a:ext cx="9888000" cy="5326891"/>
          </a:xfrm>
        </p:spPr>
        <p:txBody>
          <a:bodyPr/>
          <a:lstStyle/>
          <a:p>
            <a:pPr marL="342900" indent="-342900" algn="l">
              <a:spcBef>
                <a:spcPts val="600"/>
              </a:spcBef>
              <a:spcAft>
                <a:spcPts val="600"/>
              </a:spcAft>
              <a:buFont typeface="Wingdings" panose="05000000000000000000" pitchFamily="2" charset="2"/>
              <a:buChar char="q"/>
            </a:pPr>
            <a:r>
              <a:rPr lang="nl-NL" i="0" dirty="0">
                <a:solidFill>
                  <a:srgbClr val="333333"/>
                </a:solidFill>
                <a:effectLst/>
                <a:latin typeface="Calibri Light" panose="020F0302020204030204" pitchFamily="34" charset="0"/>
                <a:cs typeface="Calibri Light" panose="020F0302020204030204" pitchFamily="34" charset="0"/>
                <a:hlinkClick r:id="rId3"/>
              </a:rPr>
              <a:t>Aanmeldingssysteem in het gewoon onderwijs: wat, voor wie en hoe ? </a:t>
            </a:r>
            <a:endParaRPr lang="nl-NL" i="0" dirty="0">
              <a:solidFill>
                <a:srgbClr val="333333"/>
              </a:solidFill>
              <a:effectLst/>
              <a:latin typeface="Calibri Light" panose="020F0302020204030204" pitchFamily="34" charset="0"/>
              <a:cs typeface="Calibri Light" panose="020F0302020204030204" pitchFamily="34" charset="0"/>
            </a:endParaRPr>
          </a:p>
          <a:p>
            <a:pPr marL="342900" indent="-342900" algn="l">
              <a:spcBef>
                <a:spcPts val="1125"/>
              </a:spcBef>
              <a:spcAft>
                <a:spcPts val="1125"/>
              </a:spcAft>
              <a:buFont typeface="Wingdings" panose="05000000000000000000" pitchFamily="2" charset="2"/>
              <a:buChar char="q"/>
            </a:pPr>
            <a:r>
              <a:rPr lang="nl-NL" b="0" i="0" dirty="0">
                <a:solidFill>
                  <a:srgbClr val="5E5E5E"/>
                </a:solidFill>
                <a:effectLst/>
                <a:latin typeface="Calibri Light" panose="020F0302020204030204" pitchFamily="34" charset="0"/>
                <a:cs typeface="Calibri Light" panose="020F0302020204030204" pitchFamily="34" charset="0"/>
                <a:hlinkClick r:id="rId4"/>
              </a:rPr>
              <a:t>Rollen en rechten instellen</a:t>
            </a:r>
            <a:endParaRPr lang="nl-NL" b="0" i="0" dirty="0">
              <a:solidFill>
                <a:srgbClr val="5E5E5E"/>
              </a:solidFill>
              <a:effectLst/>
              <a:latin typeface="Calibri Light" panose="020F0302020204030204" pitchFamily="34" charset="0"/>
              <a:cs typeface="Calibri Light" panose="020F0302020204030204" pitchFamily="34" charset="0"/>
            </a:endParaRPr>
          </a:p>
          <a:p>
            <a:pPr marL="342900" indent="-342900" algn="l">
              <a:spcBef>
                <a:spcPts val="0"/>
              </a:spcBef>
              <a:buFont typeface="Wingdings" panose="05000000000000000000" pitchFamily="2" charset="2"/>
              <a:buChar char="q"/>
            </a:pPr>
            <a:r>
              <a:rPr lang="nl-NL" dirty="0">
                <a:solidFill>
                  <a:srgbClr val="5E5E5E"/>
                </a:solidFill>
                <a:latin typeface="Calibri Light" panose="020F0302020204030204" pitchFamily="34" charset="0"/>
                <a:cs typeface="Calibri Light" panose="020F0302020204030204" pitchFamily="34" charset="0"/>
                <a:hlinkClick r:id="rId5"/>
              </a:rPr>
              <a:t>Voorbereiding van de aanmeldperiode</a:t>
            </a:r>
            <a:endParaRPr lang="nl-NL" dirty="0">
              <a:solidFill>
                <a:srgbClr val="5E5E5E"/>
              </a:solidFill>
              <a:latin typeface="Calibri Light" panose="020F0302020204030204" pitchFamily="34" charset="0"/>
              <a:cs typeface="Calibri Light" panose="020F0302020204030204" pitchFamily="34" charset="0"/>
            </a:endParaRPr>
          </a:p>
          <a:p>
            <a:pPr marL="342900" indent="-342900" algn="l">
              <a:spcBef>
                <a:spcPts val="1125"/>
              </a:spcBef>
              <a:buFont typeface="Wingdings" panose="05000000000000000000" pitchFamily="2" charset="2"/>
              <a:buChar char="q"/>
            </a:pPr>
            <a:r>
              <a:rPr lang="nl-NL" b="0" i="0" dirty="0">
                <a:solidFill>
                  <a:srgbClr val="5E5E5E"/>
                </a:solidFill>
                <a:effectLst/>
                <a:latin typeface="Calibri Light" panose="020F0302020204030204" pitchFamily="34" charset="0"/>
                <a:cs typeface="Calibri Light" panose="020F0302020204030204" pitchFamily="34" charset="0"/>
                <a:hlinkClick r:id="rId6"/>
              </a:rPr>
              <a:t>Opvolging tijdens de aanmeldperiode </a:t>
            </a:r>
            <a:r>
              <a:rPr lang="nl-NL" b="0" i="0" dirty="0">
                <a:solidFill>
                  <a:srgbClr val="5E5E5E"/>
                </a:solidFill>
                <a:effectLst/>
                <a:latin typeface="Calibri Light" panose="020F0302020204030204" pitchFamily="34" charset="0"/>
                <a:cs typeface="Calibri Light" panose="020F0302020204030204" pitchFamily="34" charset="0"/>
              </a:rPr>
              <a:t>(controle voorrang door schoolmedewerker) </a:t>
            </a:r>
          </a:p>
          <a:p>
            <a:pPr marL="342900" indent="-342900" algn="l">
              <a:spcBef>
                <a:spcPts val="1125"/>
              </a:spcBef>
              <a:buFont typeface="Wingdings" panose="05000000000000000000" pitchFamily="2" charset="2"/>
              <a:buChar char="q"/>
            </a:pPr>
            <a:r>
              <a:rPr lang="nl-NL" dirty="0">
                <a:solidFill>
                  <a:srgbClr val="5E5E5E"/>
                </a:solidFill>
                <a:latin typeface="Calibri Light" panose="020F0302020204030204" pitchFamily="34" charset="0"/>
                <a:cs typeface="Calibri Light" panose="020F0302020204030204" pitchFamily="34" charset="0"/>
                <a:hlinkClick r:id="rId7"/>
              </a:rPr>
              <a:t>Handleiding opvolgen na ROM </a:t>
            </a:r>
            <a:endParaRPr lang="nl-NL" dirty="0">
              <a:solidFill>
                <a:srgbClr val="5E5E5E"/>
              </a:solidFill>
              <a:latin typeface="Calibri Light" panose="020F0302020204030204" pitchFamily="34" charset="0"/>
              <a:cs typeface="Calibri Light" panose="020F0302020204030204" pitchFamily="34" charset="0"/>
            </a:endParaRPr>
          </a:p>
          <a:p>
            <a:pPr marL="342900" indent="-342900" algn="l">
              <a:spcBef>
                <a:spcPts val="1125"/>
              </a:spcBef>
              <a:buFont typeface="Wingdings" panose="05000000000000000000" pitchFamily="2" charset="2"/>
              <a:buChar char="q"/>
            </a:pPr>
            <a:r>
              <a:rPr lang="nl-NL" b="0" i="0" dirty="0">
                <a:solidFill>
                  <a:srgbClr val="5E5E5E"/>
                </a:solidFill>
                <a:effectLst/>
                <a:latin typeface="Calibri Light" panose="020F0302020204030204" pitchFamily="34" charset="0"/>
                <a:cs typeface="Calibri Light" panose="020F0302020204030204" pitchFamily="34" charset="0"/>
                <a:hlinkClick r:id="rId8"/>
              </a:rPr>
              <a:t>Ondersteuning bij het inschrijven van leerlingen</a:t>
            </a:r>
            <a:endParaRPr lang="nl-NL" b="0" i="0" dirty="0">
              <a:solidFill>
                <a:srgbClr val="5E5E5E"/>
              </a:solidFill>
              <a:effectLst/>
              <a:latin typeface="Calibri Light" panose="020F0302020204030204" pitchFamily="34" charset="0"/>
              <a:cs typeface="Calibri Light" panose="020F0302020204030204" pitchFamily="34" charset="0"/>
            </a:endParaRPr>
          </a:p>
          <a:p>
            <a:pPr marL="342900" indent="-342900" algn="l">
              <a:spcBef>
                <a:spcPts val="1125"/>
              </a:spcBef>
              <a:buFont typeface="Wingdings" panose="05000000000000000000" pitchFamily="2" charset="2"/>
              <a:buChar char="q"/>
            </a:pPr>
            <a:r>
              <a:rPr lang="nl-NL" dirty="0">
                <a:solidFill>
                  <a:srgbClr val="5E5E5E"/>
                </a:solidFill>
                <a:latin typeface="Calibri Light" panose="020F0302020204030204" pitchFamily="34" charset="0"/>
                <a:cs typeface="Calibri Light" panose="020F0302020204030204" pitchFamily="34" charset="0"/>
                <a:hlinkClick r:id="rId9"/>
              </a:rPr>
              <a:t>Overzicht functionaliteiten per rol </a:t>
            </a:r>
            <a:endParaRPr lang="nl-NL" dirty="0">
              <a:solidFill>
                <a:srgbClr val="5E5E5E"/>
              </a:solidFill>
              <a:latin typeface="Calibri Light" panose="020F0302020204030204" pitchFamily="34" charset="0"/>
              <a:cs typeface="Calibri Light" panose="020F0302020204030204" pitchFamily="34" charset="0"/>
            </a:endParaRPr>
          </a:p>
          <a:p>
            <a:pPr marL="342900" indent="-342900" algn="l">
              <a:spcBef>
                <a:spcPts val="1125"/>
              </a:spcBef>
              <a:buFont typeface="Wingdings" panose="05000000000000000000" pitchFamily="2" charset="2"/>
              <a:buChar char="q"/>
            </a:pPr>
            <a:r>
              <a:rPr lang="nl-NL" b="0" i="0" dirty="0">
                <a:solidFill>
                  <a:srgbClr val="5E5E5E"/>
                </a:solidFill>
                <a:effectLst/>
                <a:latin typeface="Calibri Light" panose="020F0302020204030204" pitchFamily="34" charset="0"/>
                <a:cs typeface="Calibri Light" panose="020F0302020204030204" pitchFamily="34" charset="0"/>
                <a:hlinkClick r:id="rId10"/>
              </a:rPr>
              <a:t>Voorbeeldmails die door het systeem verstuurd worden </a:t>
            </a:r>
            <a:endParaRPr lang="nl-NL" b="0" i="0" dirty="0">
              <a:solidFill>
                <a:srgbClr val="5E5E5E"/>
              </a:solidFill>
              <a:effectLst/>
              <a:latin typeface="Calibri Light" panose="020F0302020204030204" pitchFamily="34" charset="0"/>
              <a:cs typeface="Calibri Light" panose="020F0302020204030204" pitchFamily="34" charset="0"/>
            </a:endParaRPr>
          </a:p>
          <a:p>
            <a:pPr marL="342900" indent="-342900" algn="l">
              <a:spcBef>
                <a:spcPts val="1125"/>
              </a:spcBef>
              <a:buFont typeface="Wingdings" panose="05000000000000000000" pitchFamily="2" charset="2"/>
              <a:buChar char="q"/>
            </a:pPr>
            <a:r>
              <a:rPr lang="nl-BE" dirty="0">
                <a:effectLst/>
                <a:latin typeface="Calibri Light" panose="020F0302020204030204" pitchFamily="34" charset="0"/>
                <a:ea typeface="Times New Roman" panose="02020603050405020304" pitchFamily="18" charset="0"/>
                <a:cs typeface="Calibri Light" panose="020F0302020204030204" pitchFamily="34" charset="0"/>
              </a:rPr>
              <a:t>Scholen kunnen hun vragen stellen via </a:t>
            </a:r>
            <a:r>
              <a:rPr lang="nl-BE" u="sng" dirty="0">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hlinkClick r:id="rId11"/>
              </a:rPr>
              <a:t>berichten in Mijn Onderwijs voor Directies en Administraties</a:t>
            </a:r>
            <a:r>
              <a:rPr lang="nl-BE" dirty="0">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  bv. over Rollen en rechten. </a:t>
            </a:r>
          </a:p>
          <a:p>
            <a:pPr marL="342900" indent="-342900" algn="l">
              <a:spcBef>
                <a:spcPts val="1125"/>
              </a:spcBef>
              <a:spcAft>
                <a:spcPts val="1125"/>
              </a:spcAft>
              <a:buFont typeface="Wingdings" panose="05000000000000000000" pitchFamily="2" charset="2"/>
              <a:buChar char="q"/>
            </a:pPr>
            <a:r>
              <a:rPr lang="nl-NL" i="0" dirty="0">
                <a:solidFill>
                  <a:srgbClr val="333333"/>
                </a:solidFill>
                <a:effectLst/>
                <a:latin typeface="Calibri Light" panose="020F0302020204030204" pitchFamily="34" charset="0"/>
                <a:cs typeface="Calibri Light" panose="020F0302020204030204" pitchFamily="34" charset="0"/>
                <a:hlinkClick r:id="rId12"/>
              </a:rPr>
              <a:t>Inschrijvingsrecht: digitale vraag- en spreekuren</a:t>
            </a:r>
            <a:endParaRPr lang="nl-NL" i="0" dirty="0">
              <a:solidFill>
                <a:srgbClr val="333333"/>
              </a:solidFill>
              <a:effectLst/>
              <a:latin typeface="Calibri Light" panose="020F0302020204030204" pitchFamily="34" charset="0"/>
              <a:cs typeface="Calibri Light" panose="020F0302020204030204" pitchFamily="34" charset="0"/>
            </a:endParaRPr>
          </a:p>
          <a:p>
            <a:pPr algn="l">
              <a:spcBef>
                <a:spcPts val="1125"/>
              </a:spcBef>
              <a:spcAft>
                <a:spcPts val="1125"/>
              </a:spcAft>
              <a:buNone/>
            </a:pPr>
            <a:r>
              <a:rPr lang="nl-NL" sz="1800" dirty="0">
                <a:solidFill>
                  <a:srgbClr val="333333"/>
                </a:solidFill>
                <a:latin typeface="Calibri Light" panose="020F0302020204030204" pitchFamily="34" charset="0"/>
                <a:cs typeface="Calibri Light" panose="020F0302020204030204" pitchFamily="34" charset="0"/>
              </a:rPr>
              <a:t>2025-2026 : Herbekijk de presentaties ; 2026-2027: Schrijf je in. </a:t>
            </a:r>
          </a:p>
          <a:p>
            <a:pPr marL="342900" indent="-342900" algn="l">
              <a:spcBef>
                <a:spcPts val="1125"/>
              </a:spcBef>
              <a:spcAft>
                <a:spcPts val="1125"/>
              </a:spcAft>
              <a:buFont typeface="Courier New" panose="02070309020205020404" pitchFamily="49" charset="0"/>
              <a:buChar char="o"/>
            </a:pPr>
            <a:endParaRPr lang="nl-NL" dirty="0">
              <a:solidFill>
                <a:srgbClr val="333333"/>
              </a:solidFill>
              <a:latin typeface="Calibri Light" panose="020F0302020204030204" pitchFamily="34" charset="0"/>
              <a:cs typeface="Calibri Light" panose="020F0302020204030204" pitchFamily="34" charset="0"/>
            </a:endParaRPr>
          </a:p>
          <a:p>
            <a:pPr marL="342900" indent="-342900" algn="l">
              <a:spcBef>
                <a:spcPts val="1125"/>
              </a:spcBef>
              <a:spcAft>
                <a:spcPts val="1125"/>
              </a:spcAft>
              <a:buFont typeface="Courier New" panose="02070309020205020404" pitchFamily="49" charset="0"/>
              <a:buChar char="o"/>
            </a:pPr>
            <a:endParaRPr lang="nl-NL" i="0" dirty="0">
              <a:solidFill>
                <a:srgbClr val="333333"/>
              </a:solidFill>
              <a:effectLst/>
              <a:latin typeface="Calibri Light" panose="020F0302020204030204" pitchFamily="34" charset="0"/>
              <a:cs typeface="Calibri Light" panose="020F0302020204030204" pitchFamily="34" charset="0"/>
            </a:endParaRPr>
          </a:p>
          <a:p>
            <a:pPr algn="l">
              <a:spcBef>
                <a:spcPts val="1125"/>
              </a:spcBef>
              <a:buNone/>
            </a:pPr>
            <a:endParaRPr lang="nl-NL" b="0" i="0" dirty="0">
              <a:solidFill>
                <a:srgbClr val="5E5E5E"/>
              </a:solidFill>
              <a:effectLst/>
              <a:latin typeface="Calibri Light" panose="020F0302020204030204" pitchFamily="34" charset="0"/>
              <a:cs typeface="Calibri Light" panose="020F0302020204030204" pitchFamily="34" charset="0"/>
            </a:endParaRPr>
          </a:p>
          <a:p>
            <a:pPr>
              <a:spcBef>
                <a:spcPts val="1125"/>
              </a:spcBef>
              <a:buNone/>
              <a:defRPr/>
            </a:pPr>
            <a:endParaRPr lang="nl-NL" dirty="0">
              <a:solidFill>
                <a:srgbClr val="5E5E5E"/>
              </a:solidFill>
              <a:latin typeface="Calibri Light" panose="020F0302020204030204" pitchFamily="34" charset="0"/>
              <a:cs typeface="Calibri Light" panose="020F0302020204030204" pitchFamily="34" charset="0"/>
            </a:endParaRPr>
          </a:p>
          <a:p>
            <a:pPr>
              <a:spcBef>
                <a:spcPts val="1125"/>
              </a:spcBef>
              <a:buNone/>
              <a:defRPr/>
            </a:pPr>
            <a:endParaRPr lang="nl-NL" dirty="0">
              <a:solidFill>
                <a:srgbClr val="5E5E5E"/>
              </a:solidFill>
              <a:latin typeface="Calibri Light" panose="020F0302020204030204" pitchFamily="34" charset="0"/>
              <a:cs typeface="Calibri Light" panose="020F0302020204030204" pitchFamily="34" charset="0"/>
            </a:endParaRPr>
          </a:p>
          <a:p>
            <a:pPr marR="0" lvl="0" algn="l" defTabSz="914400" rtl="0" eaLnBrk="1" fontAlgn="auto" latinLnBrk="0" hangingPunct="1">
              <a:lnSpc>
                <a:spcPct val="90000"/>
              </a:lnSpc>
              <a:spcBef>
                <a:spcPts val="1125"/>
              </a:spcBef>
              <a:spcAft>
                <a:spcPts val="0"/>
              </a:spcAft>
              <a:buClrTx/>
              <a:buSzPct val="90000"/>
              <a:buNone/>
              <a:tabLst/>
              <a:defRPr/>
            </a:pPr>
            <a:endParaRPr kumimoji="0" lang="nl-NL" sz="2200" b="0" i="0" u="none" strike="noStrike" kern="1200" cap="none" spc="0" normalizeH="0" baseline="0" noProof="0" dirty="0">
              <a:ln>
                <a:noFill/>
              </a:ln>
              <a:solidFill>
                <a:srgbClr val="5E5E5E"/>
              </a:solidFill>
              <a:effectLst/>
              <a:uLnTx/>
              <a:uFillTx/>
              <a:latin typeface="Calibri Light" panose="020F0302020204030204" pitchFamily="34" charset="0"/>
              <a:cs typeface="Calibri Light" panose="020F0302020204030204" pitchFamily="34" charset="0"/>
            </a:endParaRPr>
          </a:p>
          <a:p>
            <a:pPr>
              <a:buNone/>
            </a:pPr>
            <a:endParaRPr lang="nl-BE" dirty="0"/>
          </a:p>
        </p:txBody>
      </p:sp>
    </p:spTree>
    <p:extLst>
      <p:ext uri="{BB962C8B-B14F-4D97-AF65-F5344CB8AC3E}">
        <p14:creationId xmlns:p14="http://schemas.microsoft.com/office/powerpoint/2010/main" val="20948561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81405C49-2FF4-4FC5-A471-B2A7ACD4574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nl-BE" sz="9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6" name="Rechthoek 5">
            <a:extLst>
              <a:ext uri="{FF2B5EF4-FFF2-40B4-BE49-F238E27FC236}">
                <a16:creationId xmlns:a16="http://schemas.microsoft.com/office/drawing/2014/main" id="{CFD5C742-4291-4A10-8977-ED4E5669D23E}"/>
              </a:ext>
            </a:extLst>
          </p:cNvPr>
          <p:cNvSpPr/>
          <p:nvPr/>
        </p:nvSpPr>
        <p:spPr>
          <a:xfrm rot="5400000">
            <a:off x="4946863" y="-444137"/>
            <a:ext cx="2516524" cy="6858000"/>
          </a:xfrm>
          <a:prstGeom prst="rect">
            <a:avLst/>
          </a:prstGeom>
          <a:solidFill>
            <a:srgbClr val="D26E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FlandersArtSerif-Regular"/>
              <a:ea typeface="+mn-ea"/>
              <a:cs typeface="+mn-cs"/>
            </a:endParaRPr>
          </a:p>
        </p:txBody>
      </p:sp>
      <p:sp>
        <p:nvSpPr>
          <p:cNvPr id="9" name="Tekstvak 8">
            <a:extLst>
              <a:ext uri="{FF2B5EF4-FFF2-40B4-BE49-F238E27FC236}">
                <a16:creationId xmlns:a16="http://schemas.microsoft.com/office/drawing/2014/main" id="{AAEFF587-0BD4-4163-A9A8-AFF644598672}"/>
              </a:ext>
            </a:extLst>
          </p:cNvPr>
          <p:cNvSpPr txBox="1"/>
          <p:nvPr/>
        </p:nvSpPr>
        <p:spPr>
          <a:xfrm>
            <a:off x="5187986" y="2614876"/>
            <a:ext cx="203427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4000" b="1" i="0" u="none" strike="noStrike" kern="1200" cap="none" spc="0" normalizeH="0" baseline="0" noProof="0">
                <a:ln>
                  <a:noFill/>
                </a:ln>
                <a:solidFill>
                  <a:srgbClr val="FFFFFF"/>
                </a:solidFill>
                <a:effectLst/>
                <a:uLnTx/>
                <a:uFillTx/>
                <a:latin typeface="FlandersArtSerif-Regular"/>
                <a:ea typeface="+mn-ea"/>
                <a:cs typeface="+mn-cs"/>
              </a:rPr>
              <a:t>Vragen? </a:t>
            </a:r>
            <a:endParaRPr kumimoji="0" lang="nl-BE" sz="1800" b="1" i="0" u="none" strike="noStrike" kern="1200" cap="none" spc="0" normalizeH="0" baseline="0" noProof="0">
              <a:ln>
                <a:noFill/>
              </a:ln>
              <a:solidFill>
                <a:srgbClr val="FFFFFF"/>
              </a:solidFill>
              <a:effectLst/>
              <a:uLnTx/>
              <a:uFillTx/>
              <a:latin typeface="FlandersArtSerif-Regular"/>
              <a:ea typeface="+mn-ea"/>
              <a:cs typeface="+mn-cs"/>
            </a:endParaRPr>
          </a:p>
        </p:txBody>
      </p:sp>
      <p:cxnSp>
        <p:nvCxnSpPr>
          <p:cNvPr id="10" name="Rechte verbindingslijn 9">
            <a:extLst>
              <a:ext uri="{FF2B5EF4-FFF2-40B4-BE49-F238E27FC236}">
                <a16:creationId xmlns:a16="http://schemas.microsoft.com/office/drawing/2014/main" id="{8F5C10ED-1A21-4158-AA1F-4B86AF67A9E8}"/>
              </a:ext>
            </a:extLst>
          </p:cNvPr>
          <p:cNvCxnSpPr>
            <a:cxnSpLocks/>
          </p:cNvCxnSpPr>
          <p:nvPr/>
        </p:nvCxnSpPr>
        <p:spPr>
          <a:xfrm>
            <a:off x="3369239" y="3429000"/>
            <a:ext cx="5453522" cy="0"/>
          </a:xfrm>
          <a:prstGeom prst="line">
            <a:avLst/>
          </a:prstGeom>
          <a:ln w="762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46676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9E16C92B-57E7-415E-8BFE-9D21F9651F88}"/>
              </a:ext>
            </a:extLst>
          </p:cNvPr>
          <p:cNvSpPr/>
          <p:nvPr/>
        </p:nvSpPr>
        <p:spPr>
          <a:xfrm>
            <a:off x="1524000" y="0"/>
            <a:ext cx="3576539" cy="6858000"/>
          </a:xfrm>
          <a:prstGeom prst="rect">
            <a:avLst/>
          </a:prstGeom>
          <a:solidFill>
            <a:srgbClr val="D26E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FlandersArtSerif-Regular"/>
              <a:ea typeface="+mn-ea"/>
              <a:cs typeface="+mn-cs"/>
            </a:endParaRPr>
          </a:p>
        </p:txBody>
      </p:sp>
      <p:sp>
        <p:nvSpPr>
          <p:cNvPr id="3" name="Tijdelijke aanduiding voor dianummer 2">
            <a:extLst>
              <a:ext uri="{FF2B5EF4-FFF2-40B4-BE49-F238E27FC236}">
                <a16:creationId xmlns:a16="http://schemas.microsoft.com/office/drawing/2014/main" id="{09154384-5B5A-43F1-9528-A93999A4F9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nl-BE" sz="900" b="0" i="0" u="none" strike="noStrike" kern="1200" cap="none" spc="0" normalizeH="0" baseline="0" noProof="0" dirty="0">
              <a:ln>
                <a:noFill/>
              </a:ln>
              <a:solidFill>
                <a:srgbClr val="373636">
                  <a:tint val="75000"/>
                </a:srgbClr>
              </a:solidFill>
              <a:effectLst/>
              <a:uLnTx/>
              <a:uFillTx/>
              <a:latin typeface="FlandersArtSans-Regular" panose="00000500000000000000" pitchFamily="2" charset="0"/>
              <a:ea typeface="+mn-ea"/>
              <a:cs typeface="+mn-cs"/>
            </a:endParaRPr>
          </a:p>
        </p:txBody>
      </p:sp>
      <p:sp>
        <p:nvSpPr>
          <p:cNvPr id="9" name="Titel 8"/>
          <p:cNvSpPr>
            <a:spLocks noGrp="1"/>
          </p:cNvSpPr>
          <p:nvPr>
            <p:ph type="title"/>
          </p:nvPr>
        </p:nvSpPr>
        <p:spPr>
          <a:xfrm>
            <a:off x="1831046" y="905452"/>
            <a:ext cx="2962445" cy="5047097"/>
          </a:xfrm>
          <a:ln>
            <a:noFill/>
          </a:ln>
        </p:spPr>
        <p:txBody>
          <a:bodyPr/>
          <a:lstStyle/>
          <a:p>
            <a:br>
              <a:rPr lang="nl-BE" sz="4000" b="1">
                <a:solidFill>
                  <a:schemeClr val="bg1"/>
                </a:solidFill>
              </a:rPr>
            </a:br>
            <a:br>
              <a:rPr lang="nl-BE" sz="4000" b="1">
                <a:solidFill>
                  <a:schemeClr val="bg1"/>
                </a:solidFill>
              </a:rPr>
            </a:br>
            <a:br>
              <a:rPr lang="nl-BE" sz="4000" b="1">
                <a:solidFill>
                  <a:schemeClr val="bg1"/>
                </a:solidFill>
              </a:rPr>
            </a:br>
            <a:r>
              <a:rPr lang="nl-BE" sz="4000" b="1">
                <a:solidFill>
                  <a:schemeClr val="bg1"/>
                </a:solidFill>
              </a:rPr>
              <a:t>Contact </a:t>
            </a:r>
            <a:br>
              <a:rPr lang="nl-BE" sz="4000" b="1"/>
            </a:br>
            <a:br>
              <a:rPr lang="nl-BE" sz="4000" b="1"/>
            </a:br>
            <a:r>
              <a:rPr lang="nl-BE" sz="4000" b="1"/>
              <a:t> </a:t>
            </a:r>
            <a:endParaRPr lang="nl-BE" b="1"/>
          </a:p>
        </p:txBody>
      </p:sp>
      <p:cxnSp>
        <p:nvCxnSpPr>
          <p:cNvPr id="11" name="Rechte verbindingslijn 10">
            <a:extLst>
              <a:ext uri="{FF2B5EF4-FFF2-40B4-BE49-F238E27FC236}">
                <a16:creationId xmlns:a16="http://schemas.microsoft.com/office/drawing/2014/main" id="{90B6D916-A2A5-4ABB-B87D-5A7D52B052A1}"/>
              </a:ext>
            </a:extLst>
          </p:cNvPr>
          <p:cNvCxnSpPr/>
          <p:nvPr/>
        </p:nvCxnSpPr>
        <p:spPr>
          <a:xfrm>
            <a:off x="1831045" y="3004457"/>
            <a:ext cx="2628000" cy="0"/>
          </a:xfrm>
          <a:prstGeom prst="line">
            <a:avLst/>
          </a:prstGeom>
          <a:ln w="76200">
            <a:solidFill>
              <a:srgbClr val="FFFFFF"/>
            </a:solidFill>
          </a:ln>
        </p:spPr>
        <p:style>
          <a:lnRef idx="1">
            <a:schemeClr val="accent1"/>
          </a:lnRef>
          <a:fillRef idx="0">
            <a:schemeClr val="accent1"/>
          </a:fillRef>
          <a:effectRef idx="0">
            <a:schemeClr val="accent1"/>
          </a:effectRef>
          <a:fontRef idx="minor">
            <a:schemeClr val="tx1"/>
          </a:fontRef>
        </p:style>
      </p:cxnSp>
      <p:graphicFrame>
        <p:nvGraphicFramePr>
          <p:cNvPr id="20" name="Tabel 20">
            <a:extLst>
              <a:ext uri="{FF2B5EF4-FFF2-40B4-BE49-F238E27FC236}">
                <a16:creationId xmlns:a16="http://schemas.microsoft.com/office/drawing/2014/main" id="{6C828362-75DB-447C-9897-85CA03A496A2}"/>
              </a:ext>
            </a:extLst>
          </p:cNvPr>
          <p:cNvGraphicFramePr>
            <a:graphicFrameLocks noGrp="1"/>
          </p:cNvGraphicFramePr>
          <p:nvPr/>
        </p:nvGraphicFramePr>
        <p:xfrm>
          <a:off x="5407584" y="741514"/>
          <a:ext cx="4987050" cy="3475479"/>
        </p:xfrm>
        <a:graphic>
          <a:graphicData uri="http://schemas.openxmlformats.org/drawingml/2006/table">
            <a:tbl>
              <a:tblPr firstRow="1" bandRow="1">
                <a:tableStyleId>{2D5ABB26-0587-4C30-8999-92F81FD0307C}</a:tableStyleId>
              </a:tblPr>
              <a:tblGrid>
                <a:gridCol w="4987050">
                  <a:extLst>
                    <a:ext uri="{9D8B030D-6E8A-4147-A177-3AD203B41FA5}">
                      <a16:colId xmlns:a16="http://schemas.microsoft.com/office/drawing/2014/main" val="3229926648"/>
                    </a:ext>
                  </a:extLst>
                </a:gridCol>
              </a:tblGrid>
              <a:tr h="711531">
                <a:tc>
                  <a:txBody>
                    <a:bodyPr/>
                    <a:lstStyle/>
                    <a:p>
                      <a:r>
                        <a:rPr lang="nl-BE" b="1" dirty="0"/>
                        <a:t>Naam</a:t>
                      </a:r>
                    </a:p>
                    <a:p>
                      <a:r>
                        <a:rPr lang="nl-BE" b="1" dirty="0">
                          <a:latin typeface="Calibri" panose="020F0502020204030204" pitchFamily="34" charset="0"/>
                          <a:cs typeface="Calibri" panose="020F0502020204030204" pitchFamily="34" charset="0"/>
                        </a:rPr>
                        <a:t>Sibylle Decuyper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86E25"/>
                      </a:solidFill>
                      <a:prstDash val="solid"/>
                      <a:round/>
                      <a:headEnd type="none" w="med" len="med"/>
                      <a:tailEnd type="none" w="med" len="med"/>
                    </a:lnB>
                  </a:tcPr>
                </a:tc>
                <a:extLst>
                  <a:ext uri="{0D108BD9-81ED-4DB2-BD59-A6C34878D82A}">
                    <a16:rowId xmlns:a16="http://schemas.microsoft.com/office/drawing/2014/main" val="1951268971"/>
                  </a:ext>
                </a:extLst>
              </a:tr>
              <a:tr h="935148">
                <a:tc>
                  <a:txBody>
                    <a:bodyPr/>
                    <a:lstStyle/>
                    <a:p>
                      <a:endParaRPr lang="nl-BE" dirty="0"/>
                    </a:p>
                    <a:p>
                      <a:r>
                        <a:rPr lang="nl-BE" b="1" dirty="0"/>
                        <a:t>Telefoon </a:t>
                      </a:r>
                    </a:p>
                    <a:p>
                      <a:r>
                        <a:rPr lang="nl-BE" dirty="0">
                          <a:latin typeface="Calibri" panose="020F0502020204030204" pitchFamily="34" charset="0"/>
                          <a:cs typeface="Calibri" panose="020F0502020204030204" pitchFamily="34" charset="0"/>
                        </a:rPr>
                        <a:t>02 553 10 42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86E25"/>
                      </a:solidFill>
                      <a:prstDash val="solid"/>
                      <a:round/>
                      <a:headEnd type="none" w="med" len="med"/>
                      <a:tailEnd type="none" w="med" len="med"/>
                    </a:lnT>
                    <a:lnB w="12700" cap="flat" cmpd="sng" algn="ctr">
                      <a:solidFill>
                        <a:srgbClr val="C86E25"/>
                      </a:solidFill>
                      <a:prstDash val="solid"/>
                      <a:round/>
                      <a:headEnd type="none" w="med" len="med"/>
                      <a:tailEnd type="none" w="med" len="med"/>
                    </a:lnB>
                  </a:tcPr>
                </a:tc>
                <a:extLst>
                  <a:ext uri="{0D108BD9-81ED-4DB2-BD59-A6C34878D82A}">
                    <a16:rowId xmlns:a16="http://schemas.microsoft.com/office/drawing/2014/main" val="281448207"/>
                  </a:ext>
                </a:extLst>
              </a:tr>
              <a:tr h="822960">
                <a:tc>
                  <a:txBody>
                    <a:bodyPr/>
                    <a:lstStyle/>
                    <a:p>
                      <a:endParaRPr lang="nl-BE" dirty="0"/>
                    </a:p>
                    <a:p>
                      <a:r>
                        <a:rPr lang="nl-BE" b="1" dirty="0"/>
                        <a:t>Mailadres</a:t>
                      </a:r>
                    </a:p>
                    <a:p>
                      <a:r>
                        <a:rPr lang="nl-BE" b="1" dirty="0">
                          <a:latin typeface="Calibri" panose="020F0502020204030204" pitchFamily="34" charset="0"/>
                          <a:cs typeface="Calibri" panose="020F0502020204030204" pitchFamily="34" charset="0"/>
                          <a:hlinkClick r:id="rId3"/>
                        </a:rPr>
                        <a:t>sibylle.decuyper@ond.vlaanderen.be</a:t>
                      </a:r>
                      <a:r>
                        <a:rPr lang="nl-BE" b="1" dirty="0">
                          <a:latin typeface="Calibri" panose="020F0502020204030204" pitchFamily="34" charset="0"/>
                          <a:cs typeface="Calibri" panose="020F0502020204030204" pitchFamily="34" charset="0"/>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86E25"/>
                      </a:solidFill>
                      <a:prstDash val="solid"/>
                      <a:round/>
                      <a:headEnd type="none" w="med" len="med"/>
                      <a:tailEnd type="none" w="med" len="med"/>
                    </a:lnT>
                    <a:lnB w="12700" cap="flat" cmpd="sng" algn="ctr">
                      <a:solidFill>
                        <a:srgbClr val="C86E25"/>
                      </a:solidFill>
                      <a:prstDash val="solid"/>
                      <a:round/>
                      <a:headEnd type="none" w="med" len="med"/>
                      <a:tailEnd type="none" w="med" len="med"/>
                    </a:lnB>
                  </a:tcPr>
                </a:tc>
                <a:extLst>
                  <a:ext uri="{0D108BD9-81ED-4DB2-BD59-A6C34878D82A}">
                    <a16:rowId xmlns:a16="http://schemas.microsoft.com/office/drawing/2014/main" val="216961269"/>
                  </a:ext>
                </a:extLst>
              </a:tr>
              <a:tr h="822960">
                <a:tc>
                  <a:txBody>
                    <a:bodyPr/>
                    <a:lstStyle/>
                    <a:p>
                      <a:endParaRPr lang="nl-BE" b="0" dirty="0"/>
                    </a:p>
                    <a:p>
                      <a:r>
                        <a:rPr lang="nl-BE" b="1" dirty="0"/>
                        <a:t>Website </a:t>
                      </a:r>
                    </a:p>
                    <a:p>
                      <a:r>
                        <a:rPr lang="nl-BE" b="1" dirty="0">
                          <a:solidFill>
                            <a:schemeClr val="tx1"/>
                          </a:solidFill>
                          <a:latin typeface="Calibri" panose="020F0502020204030204" pitchFamily="34" charset="0"/>
                          <a:cs typeface="Calibri" panose="020F0502020204030204" pitchFamily="34" charset="0"/>
                          <a:hlinkClick r:id="rId4"/>
                        </a:rPr>
                        <a:t>www.naarschoolinoostende.be</a:t>
                      </a:r>
                      <a:r>
                        <a:rPr lang="nl-BE" b="1" dirty="0">
                          <a:solidFill>
                            <a:schemeClr val="tx1"/>
                          </a:solidFill>
                          <a:latin typeface="Calibri" panose="020F0502020204030204" pitchFamily="34" charset="0"/>
                          <a:cs typeface="Calibri" panose="020F0502020204030204" pitchFamily="34" charset="0"/>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86E25"/>
                      </a:solidFill>
                      <a:prstDash val="solid"/>
                      <a:round/>
                      <a:headEnd type="none" w="med" len="med"/>
                      <a:tailEnd type="none" w="med" len="med"/>
                    </a:lnT>
                    <a:lnB w="12700" cap="flat" cmpd="sng" algn="ctr">
                      <a:solidFill>
                        <a:srgbClr val="C86E25"/>
                      </a:solidFill>
                      <a:prstDash val="solid"/>
                      <a:round/>
                      <a:headEnd type="none" w="med" len="med"/>
                      <a:tailEnd type="none" w="med" len="med"/>
                    </a:lnB>
                  </a:tcPr>
                </a:tc>
                <a:extLst>
                  <a:ext uri="{0D108BD9-81ED-4DB2-BD59-A6C34878D82A}">
                    <a16:rowId xmlns:a16="http://schemas.microsoft.com/office/drawing/2014/main" val="1596409876"/>
                  </a:ext>
                </a:extLst>
              </a:tr>
            </a:tbl>
          </a:graphicData>
        </a:graphic>
      </p:graphicFrame>
    </p:spTree>
    <p:extLst>
      <p:ext uri="{BB962C8B-B14F-4D97-AF65-F5344CB8AC3E}">
        <p14:creationId xmlns:p14="http://schemas.microsoft.com/office/powerpoint/2010/main" val="3273913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26561-0FBA-7CD5-165C-4F972D72E42A}"/>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EA5D28AC-4562-8E40-0F43-F30CFE0CF3FE}"/>
              </a:ext>
            </a:extLst>
          </p:cNvPr>
          <p:cNvSpPr>
            <a:spLocks noGrp="1"/>
          </p:cNvSpPr>
          <p:nvPr>
            <p:ph type="title"/>
          </p:nvPr>
        </p:nvSpPr>
        <p:spPr/>
        <p:txBody>
          <a:bodyPr/>
          <a:lstStyle/>
          <a:p>
            <a:pPr algn="ctr"/>
            <a:r>
              <a:rPr kumimoji="0" lang="nl-BE" sz="3600" b="1" i="0" u="none" strike="noStrike" kern="1200" cap="none" spc="0" normalizeH="0" baseline="0" noProof="0" dirty="0">
                <a:ln>
                  <a:noFill/>
                </a:ln>
                <a:solidFill>
                  <a:srgbClr val="D26E25"/>
                </a:solidFill>
                <a:effectLst/>
                <a:uLnTx/>
                <a:uFillTx/>
                <a:latin typeface="Calibri" panose="020F0502020204030204" pitchFamily="34" charset="0"/>
                <a:ea typeface="+mj-ea"/>
                <a:cs typeface="Calibri" panose="020F0502020204030204" pitchFamily="34" charset="0"/>
              </a:rPr>
              <a:t>Rollen in het scholenportaal (II)</a:t>
            </a:r>
            <a:endParaRPr lang="nl-BE" b="1" dirty="0">
              <a:solidFill>
                <a:srgbClr val="D26E25"/>
              </a:solidFill>
            </a:endParaRPr>
          </a:p>
        </p:txBody>
      </p:sp>
      <p:sp>
        <p:nvSpPr>
          <p:cNvPr id="10" name="Tijdelijke aanduiding voor inhoud 9">
            <a:extLst>
              <a:ext uri="{FF2B5EF4-FFF2-40B4-BE49-F238E27FC236}">
                <a16:creationId xmlns:a16="http://schemas.microsoft.com/office/drawing/2014/main" id="{4D61AE3C-F96A-24DB-1966-F7F544E8D6AE}"/>
              </a:ext>
            </a:extLst>
          </p:cNvPr>
          <p:cNvSpPr>
            <a:spLocks noGrp="1"/>
          </p:cNvSpPr>
          <p:nvPr>
            <p:ph sz="half" idx="1"/>
          </p:nvPr>
        </p:nvSpPr>
        <p:spPr>
          <a:xfrm>
            <a:off x="1015618" y="1366618"/>
            <a:ext cx="10988540" cy="4545084"/>
          </a:xfrm>
        </p:spPr>
        <p:txBody>
          <a:bodyPr/>
          <a:lstStyle/>
          <a:p>
            <a:pPr marL="342900" indent="-342900">
              <a:buFont typeface="Wingdings" panose="05000000000000000000" pitchFamily="2" charset="2"/>
              <a:buChar char="q"/>
            </a:pPr>
            <a:r>
              <a:rPr kumimoji="0" lang="nl-BE" sz="2200" b="1" i="0" u="none" strike="noStrike" kern="1200" cap="none" spc="0" normalizeH="0" baseline="0" noProof="0" dirty="0">
                <a:ln>
                  <a:noFill/>
                </a:ln>
                <a:solidFill>
                  <a:srgbClr val="D26E25"/>
                </a:solidFill>
                <a:effectLst/>
                <a:uLnTx/>
                <a:uFillTx/>
                <a:latin typeface="Calibri Light" panose="020F0302020204030204" pitchFamily="34" charset="0"/>
                <a:ea typeface="+mn-ea"/>
                <a:cs typeface="Calibri Light" panose="020F0302020204030204" pitchFamily="34" charset="0"/>
              </a:rPr>
              <a:t>Initiatiefnemer</a:t>
            </a:r>
          </a:p>
          <a:p>
            <a:pPr algn="l">
              <a:spcBef>
                <a:spcPts val="1125"/>
              </a:spcBef>
              <a:buFont typeface="Arial" panose="020B0604020202020204" pitchFamily="34" charset="0"/>
              <a:buChar char="•"/>
            </a:pPr>
            <a:r>
              <a:rPr lang="nl-NL" sz="2000" b="0" i="0" dirty="0">
                <a:solidFill>
                  <a:srgbClr val="5E5E5E"/>
                </a:solidFill>
                <a:effectLst/>
                <a:latin typeface="Calibri Light" panose="020F0302020204030204" pitchFamily="34" charset="0"/>
                <a:cs typeface="Calibri Light" panose="020F0302020204030204" pitchFamily="34" charset="0"/>
              </a:rPr>
              <a:t>Neemt een overkoepelende rol op zich en beheert lokaal het systeem voor het samenwerkingsinitiatief.</a:t>
            </a:r>
          </a:p>
          <a:p>
            <a:pPr algn="l">
              <a:spcBef>
                <a:spcPts val="1125"/>
              </a:spcBef>
              <a:buFont typeface="Arial" panose="020B0604020202020204" pitchFamily="34" charset="0"/>
              <a:buChar char="•"/>
            </a:pPr>
            <a:r>
              <a:rPr lang="nl-NL" sz="2000" b="0" i="0" dirty="0">
                <a:solidFill>
                  <a:srgbClr val="5E5E5E"/>
                </a:solidFill>
                <a:effectLst/>
                <a:latin typeface="Calibri Light" panose="020F0302020204030204" pitchFamily="34" charset="0"/>
                <a:cs typeface="Calibri Light" panose="020F0302020204030204" pitchFamily="34" charset="0"/>
              </a:rPr>
              <a:t>Bepaalt op welke voorrangsvragen ouders moeten antwoorden bij het aanmelden van hun kind.</a:t>
            </a:r>
          </a:p>
          <a:p>
            <a:pPr algn="l">
              <a:spcBef>
                <a:spcPts val="1125"/>
              </a:spcBef>
              <a:buFont typeface="Arial" panose="020B0604020202020204" pitchFamily="34" charset="0"/>
              <a:buChar char="•"/>
            </a:pPr>
            <a:r>
              <a:rPr lang="nl-NL" sz="2000" b="0" i="0" dirty="0">
                <a:solidFill>
                  <a:srgbClr val="5E5E5E"/>
                </a:solidFill>
                <a:effectLst/>
                <a:latin typeface="Calibri Light" panose="020F0302020204030204" pitchFamily="34" charset="0"/>
                <a:cs typeface="Calibri Light" panose="020F0302020204030204" pitchFamily="34" charset="0"/>
              </a:rPr>
              <a:t>Stelt het systeem in.</a:t>
            </a:r>
          </a:p>
          <a:p>
            <a:pPr algn="l">
              <a:spcBef>
                <a:spcPts val="1125"/>
              </a:spcBef>
              <a:buFont typeface="Arial" panose="020B0604020202020204" pitchFamily="34" charset="0"/>
              <a:buChar char="•"/>
            </a:pPr>
            <a:r>
              <a:rPr lang="nl-NL" sz="2000" b="0" i="0" dirty="0">
                <a:solidFill>
                  <a:srgbClr val="5E5E5E"/>
                </a:solidFill>
                <a:effectLst/>
                <a:latin typeface="Calibri Light" panose="020F0302020204030204" pitchFamily="34" charset="0"/>
                <a:cs typeface="Calibri Light" panose="020F0302020204030204" pitchFamily="34" charset="0"/>
              </a:rPr>
              <a:t>Kan een of meerdere helpdeskmedewerkers aanduiden.</a:t>
            </a:r>
          </a:p>
          <a:p>
            <a:pPr algn="l">
              <a:spcBef>
                <a:spcPts val="1125"/>
              </a:spcBef>
              <a:buFont typeface="Arial" panose="020B0604020202020204" pitchFamily="34" charset="0"/>
              <a:buChar char="•"/>
            </a:pPr>
            <a:r>
              <a:rPr lang="nl-NL" sz="2000" b="0" i="0" dirty="0">
                <a:solidFill>
                  <a:srgbClr val="5E5E5E"/>
                </a:solidFill>
                <a:effectLst/>
                <a:latin typeface="Calibri Light" panose="020F0302020204030204" pitchFamily="34" charset="0"/>
                <a:cs typeface="Calibri Light" panose="020F0302020204030204" pitchFamily="34" charset="0"/>
              </a:rPr>
              <a:t>Heeft toegang tot de gegevens van alle scholen en aangemelde leerlingen.</a:t>
            </a:r>
          </a:p>
          <a:p>
            <a:pPr marL="342900" indent="-342900" algn="l">
              <a:spcBef>
                <a:spcPts val="1125"/>
              </a:spcBef>
              <a:buFont typeface="Wingdings" panose="05000000000000000000" pitchFamily="2" charset="2"/>
              <a:buChar char="q"/>
            </a:pPr>
            <a:r>
              <a:rPr lang="nl-NL" sz="2000" b="1" i="0" dirty="0">
                <a:solidFill>
                  <a:srgbClr val="D26E25"/>
                </a:solidFill>
                <a:effectLst/>
                <a:latin typeface="Calibri Light" panose="020F0302020204030204" pitchFamily="34" charset="0"/>
                <a:cs typeface="Calibri Light" panose="020F0302020204030204" pitchFamily="34" charset="0"/>
              </a:rPr>
              <a:t>Schoolbeheerder</a:t>
            </a:r>
          </a:p>
          <a:p>
            <a:pPr algn="l">
              <a:spcBef>
                <a:spcPts val="1125"/>
              </a:spcBef>
              <a:buFont typeface="Arial" panose="020B0604020202020204" pitchFamily="34" charset="0"/>
              <a:buChar char="•"/>
            </a:pPr>
            <a:r>
              <a:rPr lang="nl-NL" sz="2000" b="0" i="0" dirty="0">
                <a:solidFill>
                  <a:srgbClr val="5E5E5E"/>
                </a:solidFill>
                <a:effectLst/>
                <a:latin typeface="Calibri Light" panose="020F0302020204030204" pitchFamily="34" charset="0"/>
                <a:cs typeface="Calibri Light" panose="020F0302020204030204" pitchFamily="34" charset="0"/>
              </a:rPr>
              <a:t>Haalt in het scholenportaal de vestigingsplaatsen op die deelnemen aan de aanmeldingsprocedure.</a:t>
            </a:r>
          </a:p>
          <a:p>
            <a:pPr algn="l">
              <a:spcBef>
                <a:spcPts val="1125"/>
              </a:spcBef>
              <a:buFont typeface="Arial" panose="020B0604020202020204" pitchFamily="34" charset="0"/>
              <a:buChar char="•"/>
            </a:pPr>
            <a:r>
              <a:rPr lang="nl-NL" sz="2000" b="0" i="0" dirty="0">
                <a:solidFill>
                  <a:srgbClr val="5E5E5E"/>
                </a:solidFill>
                <a:effectLst/>
                <a:latin typeface="Calibri Light" panose="020F0302020204030204" pitchFamily="34" charset="0"/>
                <a:cs typeface="Calibri Light" panose="020F0302020204030204" pitchFamily="34" charset="0"/>
              </a:rPr>
              <a:t>Duidt de capaciteitsniveaus aan waarvoor kan worden aangemeld.</a:t>
            </a:r>
          </a:p>
          <a:p>
            <a:pPr algn="l">
              <a:spcBef>
                <a:spcPts val="1125"/>
              </a:spcBef>
              <a:buFont typeface="Arial" panose="020B0604020202020204" pitchFamily="34" charset="0"/>
              <a:buChar char="•"/>
            </a:pPr>
            <a:r>
              <a:rPr lang="nl-NL" sz="2000" b="0" i="0" dirty="0">
                <a:solidFill>
                  <a:srgbClr val="5E5E5E"/>
                </a:solidFill>
                <a:effectLst/>
                <a:latin typeface="Calibri Light" panose="020F0302020204030204" pitchFamily="34" charset="0"/>
                <a:cs typeface="Calibri Light" panose="020F0302020204030204" pitchFamily="34" charset="0"/>
              </a:rPr>
              <a:t>Heeft binnen het scholenportaal enkel toegang tot de gegevens van de eigen school</a:t>
            </a:r>
          </a:p>
          <a:p>
            <a:pPr>
              <a:buNone/>
            </a:pPr>
            <a:endParaRPr lang="nl-BE" sz="2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285056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95B9C-5A09-1EE8-BD5A-3BB99980A63B}"/>
            </a:ext>
          </a:extLst>
        </p:cNvPr>
        <p:cNvGrpSpPr/>
        <p:nvPr/>
      </p:nvGrpSpPr>
      <p:grpSpPr>
        <a:xfrm>
          <a:off x="0" y="0"/>
          <a:ext cx="0" cy="0"/>
          <a:chOff x="0" y="0"/>
          <a:chExt cx="0" cy="0"/>
        </a:xfrm>
      </p:grpSpPr>
      <p:pic>
        <p:nvPicPr>
          <p:cNvPr id="12" name="Afbeelding 11">
            <a:extLst>
              <a:ext uri="{FF2B5EF4-FFF2-40B4-BE49-F238E27FC236}">
                <a16:creationId xmlns:a16="http://schemas.microsoft.com/office/drawing/2014/main" id="{8D9C23A4-05B9-6E03-DD89-B8D40EB3ED3B}"/>
              </a:ext>
            </a:extLst>
          </p:cNvPr>
          <p:cNvPicPr>
            <a:picLocks noChangeAspect="1"/>
          </p:cNvPicPr>
          <p:nvPr/>
        </p:nvPicPr>
        <p:blipFill>
          <a:blip r:embed="rId3"/>
          <a:stretch>
            <a:fillRect/>
          </a:stretch>
        </p:blipFill>
        <p:spPr>
          <a:xfrm>
            <a:off x="3627001" y="2581062"/>
            <a:ext cx="8187311" cy="1696621"/>
          </a:xfrm>
          <a:prstGeom prst="rect">
            <a:avLst/>
          </a:prstGeom>
        </p:spPr>
      </p:pic>
      <p:sp>
        <p:nvSpPr>
          <p:cNvPr id="9" name="Titel 8">
            <a:extLst>
              <a:ext uri="{FF2B5EF4-FFF2-40B4-BE49-F238E27FC236}">
                <a16:creationId xmlns:a16="http://schemas.microsoft.com/office/drawing/2014/main" id="{457A9209-26EC-B42F-32A1-A179140B7792}"/>
              </a:ext>
            </a:extLst>
          </p:cNvPr>
          <p:cNvSpPr>
            <a:spLocks noGrp="1"/>
          </p:cNvSpPr>
          <p:nvPr>
            <p:ph type="title"/>
          </p:nvPr>
        </p:nvSpPr>
        <p:spPr/>
        <p:txBody>
          <a:bodyPr/>
          <a:lstStyle/>
          <a:p>
            <a:pPr algn="ctr"/>
            <a:r>
              <a:rPr kumimoji="0" lang="nl-BE" sz="3600" b="1" i="0" u="none" strike="noStrike" kern="1200" cap="none" spc="0" normalizeH="0" baseline="0" noProof="0" dirty="0">
                <a:ln>
                  <a:noFill/>
                </a:ln>
                <a:solidFill>
                  <a:srgbClr val="D26E25"/>
                </a:solidFill>
                <a:effectLst/>
                <a:uLnTx/>
                <a:uFillTx/>
                <a:latin typeface="Calibri" panose="020F0502020204030204" pitchFamily="34" charset="0"/>
                <a:ea typeface="+mj-ea"/>
                <a:cs typeface="Calibri" panose="020F0502020204030204" pitchFamily="34" charset="0"/>
              </a:rPr>
              <a:t>Rollen in het scholenportaal (III)</a:t>
            </a:r>
            <a:endParaRPr lang="nl-BE" b="1" dirty="0">
              <a:solidFill>
                <a:srgbClr val="D26E25"/>
              </a:solidFill>
            </a:endParaRPr>
          </a:p>
        </p:txBody>
      </p:sp>
      <p:sp>
        <p:nvSpPr>
          <p:cNvPr id="10" name="Tijdelijke aanduiding voor inhoud 9">
            <a:extLst>
              <a:ext uri="{FF2B5EF4-FFF2-40B4-BE49-F238E27FC236}">
                <a16:creationId xmlns:a16="http://schemas.microsoft.com/office/drawing/2014/main" id="{3B3A8896-96FA-C625-DC11-37F39D1D77A6}"/>
              </a:ext>
            </a:extLst>
          </p:cNvPr>
          <p:cNvSpPr>
            <a:spLocks noGrp="1"/>
          </p:cNvSpPr>
          <p:nvPr>
            <p:ph sz="half" idx="1"/>
          </p:nvPr>
        </p:nvSpPr>
        <p:spPr>
          <a:xfrm>
            <a:off x="1015618" y="1366618"/>
            <a:ext cx="10988540" cy="4545084"/>
          </a:xfrm>
        </p:spPr>
        <p:txBody>
          <a:bodyPr/>
          <a:lstStyle/>
          <a:p>
            <a:pPr marL="342900" indent="-342900" algn="l">
              <a:spcBef>
                <a:spcPts val="1125"/>
              </a:spcBef>
              <a:buFont typeface="Wingdings" panose="05000000000000000000" pitchFamily="2" charset="2"/>
              <a:buChar char="q"/>
            </a:pPr>
            <a:r>
              <a:rPr lang="nl-NL" sz="2000" b="1" i="0" dirty="0">
                <a:solidFill>
                  <a:srgbClr val="D26E25"/>
                </a:solidFill>
                <a:effectLst/>
                <a:latin typeface="Calibri Light" panose="020F0302020204030204" pitchFamily="34" charset="0"/>
                <a:cs typeface="Calibri Light" panose="020F0302020204030204" pitchFamily="34" charset="0"/>
              </a:rPr>
              <a:t>Schoolbeheerder</a:t>
            </a:r>
          </a:p>
          <a:p>
            <a:pPr marL="342900" indent="-342900" algn="l">
              <a:spcBef>
                <a:spcPts val="1125"/>
              </a:spcBef>
              <a:buFont typeface="Wingdings" panose="05000000000000000000" pitchFamily="2" charset="2"/>
              <a:buChar char="q"/>
            </a:pPr>
            <a:endParaRPr lang="nl-NL" sz="2000" b="1" dirty="0">
              <a:solidFill>
                <a:srgbClr val="D26E25"/>
              </a:solidFill>
              <a:latin typeface="Calibri Light" panose="020F0302020204030204" pitchFamily="34" charset="0"/>
              <a:cs typeface="Calibri Light" panose="020F0302020204030204" pitchFamily="34" charset="0"/>
            </a:endParaRPr>
          </a:p>
          <a:p>
            <a:pPr algn="l">
              <a:spcBef>
                <a:spcPts val="1125"/>
              </a:spcBef>
              <a:buNone/>
            </a:pPr>
            <a:endParaRPr lang="nl-NL" sz="2000" b="1" i="0" dirty="0">
              <a:solidFill>
                <a:srgbClr val="D26E25"/>
              </a:solidFill>
              <a:effectLst/>
              <a:latin typeface="Calibri Light" panose="020F0302020204030204" pitchFamily="34" charset="0"/>
              <a:cs typeface="Calibri Light" panose="020F0302020204030204" pitchFamily="34" charset="0"/>
            </a:endParaRPr>
          </a:p>
          <a:p>
            <a:pPr>
              <a:buNone/>
            </a:pPr>
            <a:endParaRPr lang="nl-BE" sz="2000" dirty="0">
              <a:latin typeface="Calibri Light" panose="020F0302020204030204" pitchFamily="34" charset="0"/>
              <a:cs typeface="Calibri Light" panose="020F0302020204030204" pitchFamily="34" charset="0"/>
            </a:endParaRPr>
          </a:p>
        </p:txBody>
      </p:sp>
      <p:pic>
        <p:nvPicPr>
          <p:cNvPr id="3" name="Afbeelding 2">
            <a:extLst>
              <a:ext uri="{FF2B5EF4-FFF2-40B4-BE49-F238E27FC236}">
                <a16:creationId xmlns:a16="http://schemas.microsoft.com/office/drawing/2014/main" id="{08AE6BAD-E671-21A9-255B-D3032B419260}"/>
              </a:ext>
            </a:extLst>
          </p:cNvPr>
          <p:cNvPicPr>
            <a:picLocks noChangeAspect="1"/>
          </p:cNvPicPr>
          <p:nvPr/>
        </p:nvPicPr>
        <p:blipFill>
          <a:blip r:embed="rId4"/>
          <a:stretch>
            <a:fillRect/>
          </a:stretch>
        </p:blipFill>
        <p:spPr>
          <a:xfrm>
            <a:off x="1015617" y="1864581"/>
            <a:ext cx="2362200" cy="361950"/>
          </a:xfrm>
          <a:prstGeom prst="rect">
            <a:avLst/>
          </a:prstGeom>
        </p:spPr>
      </p:pic>
      <p:pic>
        <p:nvPicPr>
          <p:cNvPr id="5" name="Afbeelding 4">
            <a:extLst>
              <a:ext uri="{FF2B5EF4-FFF2-40B4-BE49-F238E27FC236}">
                <a16:creationId xmlns:a16="http://schemas.microsoft.com/office/drawing/2014/main" id="{CD27A78B-410F-070D-15BC-34B7915B1A0F}"/>
              </a:ext>
            </a:extLst>
          </p:cNvPr>
          <p:cNvPicPr>
            <a:picLocks noChangeAspect="1"/>
          </p:cNvPicPr>
          <p:nvPr/>
        </p:nvPicPr>
        <p:blipFill>
          <a:blip r:embed="rId5"/>
          <a:stretch>
            <a:fillRect/>
          </a:stretch>
        </p:blipFill>
        <p:spPr>
          <a:xfrm>
            <a:off x="1015617" y="2226531"/>
            <a:ext cx="2362201" cy="253416"/>
          </a:xfrm>
          <a:prstGeom prst="rect">
            <a:avLst/>
          </a:prstGeom>
        </p:spPr>
      </p:pic>
      <p:sp>
        <p:nvSpPr>
          <p:cNvPr id="8" name="Rechthoek 7">
            <a:extLst>
              <a:ext uri="{FF2B5EF4-FFF2-40B4-BE49-F238E27FC236}">
                <a16:creationId xmlns:a16="http://schemas.microsoft.com/office/drawing/2014/main" id="{9D2BF9D3-0F89-6739-3DE2-8B987A7E3FFB}"/>
              </a:ext>
            </a:extLst>
          </p:cNvPr>
          <p:cNvSpPr/>
          <p:nvPr/>
        </p:nvSpPr>
        <p:spPr>
          <a:xfrm rot="10800000">
            <a:off x="1074302" y="3090565"/>
            <a:ext cx="1243595" cy="201818"/>
          </a:xfrm>
          <a:prstGeom prst="rect">
            <a:avLst/>
          </a:prstGeom>
          <a:solidFill>
            <a:srgbClr val="D26E2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a:p>
        </p:txBody>
      </p:sp>
      <p:sp>
        <p:nvSpPr>
          <p:cNvPr id="11" name="Rechthoek 10">
            <a:extLst>
              <a:ext uri="{FF2B5EF4-FFF2-40B4-BE49-F238E27FC236}">
                <a16:creationId xmlns:a16="http://schemas.microsoft.com/office/drawing/2014/main" id="{6255E664-B4B7-D4EE-E58F-CD082A3B4EC4}"/>
              </a:ext>
            </a:extLst>
          </p:cNvPr>
          <p:cNvSpPr/>
          <p:nvPr/>
        </p:nvSpPr>
        <p:spPr>
          <a:xfrm rot="10800000">
            <a:off x="1074301" y="3304714"/>
            <a:ext cx="1243594" cy="201820"/>
          </a:xfrm>
          <a:prstGeom prst="rect">
            <a:avLst/>
          </a:prstGeom>
          <a:solidFill>
            <a:srgbClr val="D26E25"/>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a:p>
        </p:txBody>
      </p:sp>
      <p:sp>
        <p:nvSpPr>
          <p:cNvPr id="13" name="Tekstvak 12">
            <a:extLst>
              <a:ext uri="{FF2B5EF4-FFF2-40B4-BE49-F238E27FC236}">
                <a16:creationId xmlns:a16="http://schemas.microsoft.com/office/drawing/2014/main" id="{360D1D6A-FB2D-D612-F13F-C3FF213820DC}"/>
              </a:ext>
            </a:extLst>
          </p:cNvPr>
          <p:cNvSpPr txBox="1"/>
          <p:nvPr/>
        </p:nvSpPr>
        <p:spPr>
          <a:xfrm>
            <a:off x="4051004" y="4986745"/>
            <a:ext cx="7865487"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200" b="0" i="0" u="none" strike="noStrike" kern="1200" cap="none" spc="0" normalizeH="0" baseline="0" noProof="0" dirty="0">
                <a:ln>
                  <a:noFill/>
                </a:ln>
                <a:solidFill>
                  <a:srgbClr val="373636"/>
                </a:solidFill>
                <a:effectLst/>
                <a:uLnTx/>
                <a:uFillTx/>
                <a:latin typeface="Calibri Light" panose="020F0302020204030204" pitchFamily="34" charset="0"/>
                <a:cs typeface="Calibri Light" panose="020F0302020204030204" pitchFamily="34" charset="0"/>
              </a:rPr>
              <a:t>Pas als de schoolbeheerder deze capaciteitsniveaus heeft ingesteld,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200" b="0" i="0" u="none" strike="noStrike" kern="1200" cap="none" spc="0" normalizeH="0" baseline="0" noProof="0" dirty="0">
                <a:ln>
                  <a:noFill/>
                </a:ln>
                <a:solidFill>
                  <a:srgbClr val="373636"/>
                </a:solidFill>
                <a:effectLst/>
                <a:uLnTx/>
                <a:uFillTx/>
                <a:latin typeface="Calibri Light" panose="020F0302020204030204" pitchFamily="34" charset="0"/>
                <a:cs typeface="Calibri Light" panose="020F0302020204030204" pitchFamily="34" charset="0"/>
              </a:rPr>
              <a:t>kan de schoolmedewerker aan de slag. </a:t>
            </a:r>
          </a:p>
        </p:txBody>
      </p:sp>
      <p:sp>
        <p:nvSpPr>
          <p:cNvPr id="6" name="Tekstvak 5">
            <a:extLst>
              <a:ext uri="{FF2B5EF4-FFF2-40B4-BE49-F238E27FC236}">
                <a16:creationId xmlns:a16="http://schemas.microsoft.com/office/drawing/2014/main" id="{043FB3F9-1BAA-D965-5C4B-39A9B3CB4D57}"/>
              </a:ext>
            </a:extLst>
          </p:cNvPr>
          <p:cNvSpPr txBox="1"/>
          <p:nvPr/>
        </p:nvSpPr>
        <p:spPr>
          <a:xfrm>
            <a:off x="9543394" y="2217758"/>
            <a:ext cx="301686" cy="369332"/>
          </a:xfrm>
          <a:prstGeom prst="rect">
            <a:avLst/>
          </a:prstGeom>
          <a:noFill/>
        </p:spPr>
        <p:txBody>
          <a:bodyPr wrap="none" rtlCol="0">
            <a:spAutoFit/>
          </a:bodyPr>
          <a:lstStyle/>
          <a:p>
            <a:r>
              <a:rPr lang="nl-BE" dirty="0">
                <a:latin typeface="Calibri" panose="020F0502020204030204" pitchFamily="34" charset="0"/>
                <a:cs typeface="Calibri" panose="020F0502020204030204" pitchFamily="34" charset="0"/>
              </a:rPr>
              <a:t>1</a:t>
            </a:r>
          </a:p>
        </p:txBody>
      </p:sp>
      <p:sp>
        <p:nvSpPr>
          <p:cNvPr id="14" name="Tekstvak 13">
            <a:extLst>
              <a:ext uri="{FF2B5EF4-FFF2-40B4-BE49-F238E27FC236}">
                <a16:creationId xmlns:a16="http://schemas.microsoft.com/office/drawing/2014/main" id="{C45215B2-96C8-D0CC-849A-3FADC405BAA4}"/>
              </a:ext>
            </a:extLst>
          </p:cNvPr>
          <p:cNvSpPr txBox="1"/>
          <p:nvPr/>
        </p:nvSpPr>
        <p:spPr>
          <a:xfrm>
            <a:off x="9544069" y="3120048"/>
            <a:ext cx="301686" cy="369332"/>
          </a:xfrm>
          <a:prstGeom prst="rect">
            <a:avLst/>
          </a:prstGeom>
          <a:noFill/>
        </p:spPr>
        <p:txBody>
          <a:bodyPr wrap="none" rtlCol="0">
            <a:spAutoFit/>
          </a:bodyPr>
          <a:lstStyle/>
          <a:p>
            <a:r>
              <a:rPr lang="nl-BE" dirty="0">
                <a:latin typeface="Calibri" panose="020F0502020204030204" pitchFamily="34" charset="0"/>
                <a:cs typeface="Calibri" panose="020F0502020204030204" pitchFamily="34" charset="0"/>
              </a:rPr>
              <a:t>2</a:t>
            </a:r>
          </a:p>
        </p:txBody>
      </p:sp>
      <p:pic>
        <p:nvPicPr>
          <p:cNvPr id="4" name="Afbeelding 3">
            <a:extLst>
              <a:ext uri="{FF2B5EF4-FFF2-40B4-BE49-F238E27FC236}">
                <a16:creationId xmlns:a16="http://schemas.microsoft.com/office/drawing/2014/main" id="{5B17327C-A253-AD88-51E8-22EB4A78FBA4}"/>
              </a:ext>
            </a:extLst>
          </p:cNvPr>
          <p:cNvPicPr>
            <a:picLocks noChangeAspect="1"/>
          </p:cNvPicPr>
          <p:nvPr/>
        </p:nvPicPr>
        <p:blipFill>
          <a:blip r:embed="rId6"/>
          <a:stretch>
            <a:fillRect/>
          </a:stretch>
        </p:blipFill>
        <p:spPr>
          <a:xfrm>
            <a:off x="1015617" y="2456508"/>
            <a:ext cx="2781300" cy="1485900"/>
          </a:xfrm>
          <a:prstGeom prst="rect">
            <a:avLst/>
          </a:prstGeom>
        </p:spPr>
      </p:pic>
      <p:sp>
        <p:nvSpPr>
          <p:cNvPr id="15" name="Rechthoek 14">
            <a:extLst>
              <a:ext uri="{FF2B5EF4-FFF2-40B4-BE49-F238E27FC236}">
                <a16:creationId xmlns:a16="http://schemas.microsoft.com/office/drawing/2014/main" id="{5D2649CA-FC6F-E157-17B1-FDB64E292FD3}"/>
              </a:ext>
            </a:extLst>
          </p:cNvPr>
          <p:cNvSpPr/>
          <p:nvPr/>
        </p:nvSpPr>
        <p:spPr>
          <a:xfrm>
            <a:off x="1074301" y="2811039"/>
            <a:ext cx="1302280" cy="481345"/>
          </a:xfrm>
          <a:prstGeom prst="rect">
            <a:avLst/>
          </a:prstGeom>
          <a:solidFill>
            <a:srgbClr val="D26E2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693253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1728000" y="756000"/>
            <a:ext cx="9888000" cy="1116000"/>
          </a:xfrm>
        </p:spPr>
        <p:txBody>
          <a:bodyPr anchor="ctr">
            <a:normAutofit/>
          </a:bodyPr>
          <a:lstStyle/>
          <a:p>
            <a:pPr algn="ctr"/>
            <a:r>
              <a:rPr kumimoji="0" lang="nl-BE" sz="3600" b="1" i="0" u="none" strike="noStrike" kern="1200" cap="none" spc="0" normalizeH="0" baseline="0" noProof="0" dirty="0">
                <a:ln>
                  <a:noFill/>
                </a:ln>
                <a:solidFill>
                  <a:srgbClr val="D26E25"/>
                </a:solidFill>
                <a:effectLst/>
                <a:uLnTx/>
                <a:uFillTx/>
              </a:rPr>
              <a:t>Rollen in het scholenportaal (IV)</a:t>
            </a:r>
            <a:endParaRPr lang="nl-BE" sz="3600" b="1" dirty="0">
              <a:solidFill>
                <a:srgbClr val="D26E25"/>
              </a:solidFill>
            </a:endParaRPr>
          </a:p>
        </p:txBody>
      </p:sp>
      <p:sp>
        <p:nvSpPr>
          <p:cNvPr id="10" name="Tijdelijke aanduiding voor inhoud 9"/>
          <p:cNvSpPr>
            <a:spLocks noGrp="1"/>
          </p:cNvSpPr>
          <p:nvPr>
            <p:ph sz="half" idx="1"/>
          </p:nvPr>
        </p:nvSpPr>
        <p:spPr>
          <a:xfrm>
            <a:off x="1728000" y="1915200"/>
            <a:ext cx="4848750" cy="3672000"/>
          </a:xfrm>
        </p:spPr>
        <p:txBody>
          <a:bodyPr>
            <a:normAutofit/>
          </a:bodyPr>
          <a:lstStyle/>
          <a:p>
            <a:pPr marL="342900" marR="0" lvl="0" indent="-342900" defTabSz="914400" rtl="0" eaLnBrk="1" fontAlgn="auto" latinLnBrk="0" hangingPunct="1">
              <a:spcBef>
                <a:spcPts val="1125"/>
              </a:spcBef>
              <a:spcAft>
                <a:spcPts val="0"/>
              </a:spcAft>
              <a:buClrTx/>
              <a:buSzPct val="90000"/>
              <a:buFont typeface="Wingdings" panose="05000000000000000000" pitchFamily="2" charset="2"/>
              <a:buChar char="q"/>
              <a:tabLst/>
              <a:defRPr/>
            </a:pPr>
            <a:r>
              <a:rPr kumimoji="0" lang="nl-NL" b="1" i="0" u="none" strike="noStrike" kern="1200" cap="none" spc="0" normalizeH="0" baseline="0" noProof="0" dirty="0">
                <a:ln>
                  <a:noFill/>
                </a:ln>
                <a:solidFill>
                  <a:srgbClr val="D26E25"/>
                </a:solidFill>
                <a:effectLst/>
                <a:uLnTx/>
                <a:uFillTx/>
                <a:latin typeface="Calibri Light" panose="020F0302020204030204" pitchFamily="34" charset="0"/>
                <a:cs typeface="Calibri Light" panose="020F0302020204030204" pitchFamily="34" charset="0"/>
              </a:rPr>
              <a:t>Schoolbeheerder </a:t>
            </a:r>
            <a:r>
              <a:rPr kumimoji="0" lang="nl-NL" b="1"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 vestigingsplaatsen wijzigen (eventueel) </a:t>
            </a:r>
          </a:p>
          <a:p>
            <a:pPr>
              <a:buNone/>
            </a:pPr>
            <a:endParaRPr lang="nl-BE" dirty="0"/>
          </a:p>
        </p:txBody>
      </p:sp>
      <p:pic>
        <p:nvPicPr>
          <p:cNvPr id="2" name="Afbeelding 1">
            <a:extLst>
              <a:ext uri="{FF2B5EF4-FFF2-40B4-BE49-F238E27FC236}">
                <a16:creationId xmlns:a16="http://schemas.microsoft.com/office/drawing/2014/main" id="{09350412-22B8-DF43-B7EF-FDF8A55E4BDC}"/>
              </a:ext>
            </a:extLst>
          </p:cNvPr>
          <p:cNvPicPr>
            <a:picLocks noChangeAspect="1"/>
          </p:cNvPicPr>
          <p:nvPr/>
        </p:nvPicPr>
        <p:blipFill>
          <a:blip r:embed="rId3"/>
          <a:stretch>
            <a:fillRect/>
          </a:stretch>
        </p:blipFill>
        <p:spPr>
          <a:xfrm>
            <a:off x="6767250" y="2642048"/>
            <a:ext cx="4848750" cy="2218304"/>
          </a:xfrm>
          <a:prstGeom prst="rect">
            <a:avLst/>
          </a:prstGeom>
          <a:noFill/>
        </p:spPr>
      </p:pic>
      <p:sp>
        <p:nvSpPr>
          <p:cNvPr id="3" name="Tekstvak 2">
            <a:extLst>
              <a:ext uri="{FF2B5EF4-FFF2-40B4-BE49-F238E27FC236}">
                <a16:creationId xmlns:a16="http://schemas.microsoft.com/office/drawing/2014/main" id="{3D20C501-9F82-5D00-81E0-D6C519898028}"/>
              </a:ext>
            </a:extLst>
          </p:cNvPr>
          <p:cNvSpPr txBox="1"/>
          <p:nvPr/>
        </p:nvSpPr>
        <p:spPr>
          <a:xfrm flipH="1">
            <a:off x="1585707" y="2977116"/>
            <a:ext cx="4991042" cy="2123658"/>
          </a:xfrm>
          <a:prstGeom prst="rect">
            <a:avLst/>
          </a:prstGeom>
          <a:noFill/>
        </p:spPr>
        <p:txBody>
          <a:bodyPr wrap="square" rtlCol="0">
            <a:spAutoFit/>
          </a:bodyPr>
          <a:lstStyle/>
          <a:p>
            <a:r>
              <a:rPr kumimoji="0" lang="nl-BE" sz="2200" b="0" i="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Hier kan je de roepnaam van de school bepalen. Als je geen roepnaam invult, verschijnt in het ouderportaal de officiële naam van de vestigingsplaats. Op het weigeringsdocument staat steeds de officiële naam van de school. </a:t>
            </a:r>
            <a:endParaRPr lang="nl-BE"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119490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3F263-203E-5F05-9268-54F760C8B0F1}"/>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152F30A5-9B6F-F318-6725-9CCE76145DFB}"/>
              </a:ext>
            </a:extLst>
          </p:cNvPr>
          <p:cNvSpPr>
            <a:spLocks noGrp="1"/>
          </p:cNvSpPr>
          <p:nvPr>
            <p:ph type="title"/>
          </p:nvPr>
        </p:nvSpPr>
        <p:spPr>
          <a:xfrm>
            <a:off x="1728000" y="415758"/>
            <a:ext cx="9888000" cy="530540"/>
          </a:xfrm>
        </p:spPr>
        <p:txBody>
          <a:bodyPr/>
          <a:lstStyle/>
          <a:p>
            <a:pPr algn="ctr"/>
            <a:r>
              <a:rPr kumimoji="0" lang="nl-BE" sz="3600" b="1" i="0" u="none" strike="noStrike" kern="1200" cap="none" spc="0" normalizeH="0" baseline="0" noProof="0" dirty="0">
                <a:ln>
                  <a:noFill/>
                </a:ln>
                <a:solidFill>
                  <a:srgbClr val="D26E25"/>
                </a:solidFill>
                <a:effectLst/>
                <a:uLnTx/>
                <a:uFillTx/>
                <a:latin typeface="Calibri" panose="020F0502020204030204" pitchFamily="34" charset="0"/>
                <a:ea typeface="+mj-ea"/>
                <a:cs typeface="Calibri" panose="020F0502020204030204" pitchFamily="34" charset="0"/>
              </a:rPr>
              <a:t>Rollen in het scholenportaal (V)</a:t>
            </a:r>
            <a:endParaRPr lang="nl-BE" b="1" dirty="0">
              <a:solidFill>
                <a:srgbClr val="D26E25"/>
              </a:solidFill>
            </a:endParaRPr>
          </a:p>
        </p:txBody>
      </p:sp>
      <p:sp>
        <p:nvSpPr>
          <p:cNvPr id="10" name="Tijdelijke aanduiding voor inhoud 9">
            <a:extLst>
              <a:ext uri="{FF2B5EF4-FFF2-40B4-BE49-F238E27FC236}">
                <a16:creationId xmlns:a16="http://schemas.microsoft.com/office/drawing/2014/main" id="{CB6C8427-B531-2C52-39F2-269ECAD3CDDD}"/>
              </a:ext>
            </a:extLst>
          </p:cNvPr>
          <p:cNvSpPr>
            <a:spLocks noGrp="1"/>
          </p:cNvSpPr>
          <p:nvPr>
            <p:ph sz="half" idx="1"/>
          </p:nvPr>
        </p:nvSpPr>
        <p:spPr>
          <a:xfrm>
            <a:off x="1004986" y="946297"/>
            <a:ext cx="10988540" cy="5135525"/>
          </a:xfrm>
        </p:spPr>
        <p:txBody>
          <a:bodyPr/>
          <a:lstStyle/>
          <a:p>
            <a:pPr marL="342900" indent="-342900">
              <a:buFont typeface="Wingdings" panose="05000000000000000000" pitchFamily="2" charset="2"/>
              <a:buChar char="q"/>
            </a:pPr>
            <a:r>
              <a:rPr lang="nl-BE" b="1" dirty="0">
                <a:solidFill>
                  <a:srgbClr val="D26E25"/>
                </a:solidFill>
                <a:latin typeface="Calibri Light" panose="020F0302020204030204" pitchFamily="34" charset="0"/>
                <a:cs typeface="Calibri Light" panose="020F0302020204030204" pitchFamily="34" charset="0"/>
              </a:rPr>
              <a:t>Schoolmedewerker</a:t>
            </a:r>
            <a:r>
              <a:rPr lang="nl-BE" dirty="0">
                <a:solidFill>
                  <a:srgbClr val="D26E25"/>
                </a:solidFill>
                <a:latin typeface="Calibri Light" panose="020F0302020204030204" pitchFamily="34" charset="0"/>
                <a:cs typeface="Calibri Light" panose="020F0302020204030204" pitchFamily="34" charset="0"/>
              </a:rPr>
              <a:t> </a:t>
            </a:r>
          </a:p>
          <a:p>
            <a:pPr algn="l">
              <a:spcBef>
                <a:spcPts val="1125"/>
              </a:spcBef>
              <a:buFont typeface="Arial" panose="020B0604020202020204" pitchFamily="34" charset="0"/>
              <a:buChar char="•"/>
            </a:pPr>
            <a:r>
              <a:rPr lang="nl-NL" b="0" i="0" dirty="0">
                <a:solidFill>
                  <a:srgbClr val="5E5E5E"/>
                </a:solidFill>
                <a:effectLst/>
                <a:latin typeface="Calibri Light" panose="020F0302020204030204" pitchFamily="34" charset="0"/>
                <a:cs typeface="Calibri Light" panose="020F0302020204030204" pitchFamily="34" charset="0"/>
              </a:rPr>
              <a:t> Stelt de </a:t>
            </a:r>
            <a:r>
              <a:rPr lang="nl-NL" b="0" i="0" strike="sngStrike" dirty="0">
                <a:solidFill>
                  <a:srgbClr val="5E5E5E"/>
                </a:solidFill>
                <a:effectLst/>
                <a:latin typeface="Calibri Light" panose="020F0302020204030204" pitchFamily="34" charset="0"/>
                <a:cs typeface="Calibri Light" panose="020F0302020204030204" pitchFamily="34" charset="0"/>
              </a:rPr>
              <a:t>voorrangsregels</a:t>
            </a:r>
            <a:r>
              <a:rPr lang="nl-NL" b="0" i="0" dirty="0">
                <a:solidFill>
                  <a:srgbClr val="5E5E5E"/>
                </a:solidFill>
                <a:effectLst/>
                <a:latin typeface="Calibri Light" panose="020F0302020204030204" pitchFamily="34" charset="0"/>
                <a:cs typeface="Calibri Light" panose="020F0302020204030204" pitchFamily="34" charset="0"/>
              </a:rPr>
              <a:t> , capaciteiten </a:t>
            </a:r>
            <a:r>
              <a:rPr lang="nl-NL" b="0" i="0" strike="sngStrike" dirty="0">
                <a:solidFill>
                  <a:srgbClr val="5E5E5E"/>
                </a:solidFill>
                <a:effectLst/>
                <a:latin typeface="Calibri Light" panose="020F0302020204030204" pitchFamily="34" charset="0"/>
                <a:cs typeface="Calibri Light" panose="020F0302020204030204" pitchFamily="34" charset="0"/>
              </a:rPr>
              <a:t>en</a:t>
            </a:r>
            <a:r>
              <a:rPr lang="nl-NL" b="0" i="0" dirty="0">
                <a:solidFill>
                  <a:srgbClr val="5E5E5E"/>
                </a:solidFill>
                <a:effectLst/>
                <a:latin typeface="Calibri Light" panose="020F0302020204030204" pitchFamily="34" charset="0"/>
                <a:cs typeface="Calibri Light" panose="020F0302020204030204" pitchFamily="34" charset="0"/>
              </a:rPr>
              <a:t> </a:t>
            </a:r>
            <a:r>
              <a:rPr lang="nl-NL" b="0" i="0" strike="sngStrike" dirty="0">
                <a:solidFill>
                  <a:srgbClr val="5E5E5E"/>
                </a:solidFill>
                <a:effectLst/>
                <a:latin typeface="Calibri Light" panose="020F0302020204030204" pitchFamily="34" charset="0"/>
                <a:cs typeface="Calibri Light" panose="020F0302020204030204" pitchFamily="34" charset="0"/>
              </a:rPr>
              <a:t>toewijzingstekst van de eigen school </a:t>
            </a:r>
            <a:r>
              <a:rPr lang="nl-NL" b="0" i="0" dirty="0">
                <a:solidFill>
                  <a:srgbClr val="5E5E5E"/>
                </a:solidFill>
                <a:effectLst/>
                <a:latin typeface="Calibri Light" panose="020F0302020204030204" pitchFamily="34" charset="0"/>
                <a:cs typeface="Calibri Light" panose="020F0302020204030204" pitchFamily="34" charset="0"/>
              </a:rPr>
              <a:t>in</a:t>
            </a:r>
          </a:p>
          <a:p>
            <a:pPr algn="l">
              <a:spcBef>
                <a:spcPts val="1125"/>
              </a:spcBef>
              <a:buFont typeface="Arial" panose="020B0604020202020204" pitchFamily="34" charset="0"/>
              <a:buChar char="•"/>
            </a:pPr>
            <a:r>
              <a:rPr lang="nl-NL" b="0" i="0" dirty="0">
                <a:solidFill>
                  <a:srgbClr val="5E5E5E"/>
                </a:solidFill>
                <a:effectLst/>
                <a:latin typeface="Calibri Light" panose="020F0302020204030204" pitchFamily="34" charset="0"/>
                <a:cs typeface="Calibri Light" panose="020F0302020204030204" pitchFamily="34" charset="0"/>
              </a:rPr>
              <a:t> Voert controles uit op de aangemelde leerlingen in voorrangsgroepen</a:t>
            </a:r>
          </a:p>
          <a:p>
            <a:pPr algn="l">
              <a:spcBef>
                <a:spcPts val="1125"/>
              </a:spcBef>
              <a:buFont typeface="Arial" panose="020B0604020202020204" pitchFamily="34" charset="0"/>
              <a:buChar char="•"/>
            </a:pPr>
            <a:r>
              <a:rPr lang="nl-NL" b="0" i="0" dirty="0">
                <a:solidFill>
                  <a:srgbClr val="5E5E5E"/>
                </a:solidFill>
                <a:effectLst/>
                <a:latin typeface="Calibri Light" panose="020F0302020204030204" pitchFamily="34" charset="0"/>
                <a:cs typeface="Calibri Light" panose="020F0302020204030204" pitchFamily="34" charset="0"/>
              </a:rPr>
              <a:t> Kan de inschrijvingsstatus van aangemelde leerlingen beheren</a:t>
            </a:r>
          </a:p>
          <a:p>
            <a:pPr algn="l">
              <a:spcBef>
                <a:spcPts val="1125"/>
              </a:spcBef>
              <a:buFont typeface="Arial" panose="020B0604020202020204" pitchFamily="34" charset="0"/>
              <a:buChar char="•"/>
            </a:pPr>
            <a:r>
              <a:rPr lang="nl-NL" b="0" i="0" dirty="0">
                <a:solidFill>
                  <a:srgbClr val="5E5E5E"/>
                </a:solidFill>
                <a:effectLst/>
                <a:latin typeface="Calibri Light" panose="020F0302020204030204" pitchFamily="34" charset="0"/>
                <a:cs typeface="Calibri Light" panose="020F0302020204030204" pitchFamily="34" charset="0"/>
              </a:rPr>
              <a:t> Heeft binnen het scholenportaal enkel toegang tot de gegevens van de eigen school en de aangemelde leerlingen die zijn toegewezen aan of geweigerd voor de school.</a:t>
            </a:r>
          </a:p>
          <a:p>
            <a:pPr algn="l">
              <a:spcBef>
                <a:spcPts val="1125"/>
              </a:spcBef>
              <a:buNone/>
            </a:pPr>
            <a:r>
              <a:rPr lang="nl-NL" dirty="0">
                <a:solidFill>
                  <a:srgbClr val="5E5E5E"/>
                </a:solidFill>
                <a:latin typeface="Calibri Light" panose="020F0302020204030204" pitchFamily="34" charset="0"/>
                <a:cs typeface="Calibri Light" panose="020F0302020204030204" pitchFamily="34" charset="0"/>
              </a:rPr>
              <a:t>Tip : Schoolbeheerder kent zichzelf het recht toe van schoolmedewerker. </a:t>
            </a:r>
          </a:p>
          <a:p>
            <a:pPr marL="342900" indent="-342900" algn="l">
              <a:spcBef>
                <a:spcPts val="1125"/>
              </a:spcBef>
              <a:buFont typeface="Wingdings" panose="05000000000000000000" pitchFamily="2" charset="2"/>
              <a:buChar char="q"/>
            </a:pPr>
            <a:r>
              <a:rPr lang="nl-NL" b="1" i="0" dirty="0">
                <a:solidFill>
                  <a:srgbClr val="D26E25"/>
                </a:solidFill>
                <a:effectLst/>
                <a:latin typeface="Calibri Light" panose="020F0302020204030204" pitchFamily="34" charset="0"/>
                <a:cs typeface="Calibri Light" panose="020F0302020204030204" pitchFamily="34" charset="0"/>
              </a:rPr>
              <a:t>Helpdeskmedewerker</a:t>
            </a:r>
          </a:p>
          <a:p>
            <a:pPr marL="342900" indent="-342900" algn="l">
              <a:spcBef>
                <a:spcPts val="1125"/>
              </a:spcBef>
              <a:buFont typeface="Arial" panose="020B0604020202020204" pitchFamily="34" charset="0"/>
              <a:buChar char="•"/>
            </a:pPr>
            <a:r>
              <a:rPr lang="nl-NL" b="1" dirty="0">
                <a:solidFill>
                  <a:schemeClr val="accent4">
                    <a:lumMod val="60000"/>
                    <a:lumOff val="40000"/>
                  </a:schemeClr>
                </a:solidFill>
                <a:latin typeface="Calibri Light" panose="020F0302020204030204" pitchFamily="34" charset="0"/>
                <a:cs typeface="Calibri Light" panose="020F0302020204030204" pitchFamily="34" charset="0"/>
              </a:rPr>
              <a:t>Valideert de adressen </a:t>
            </a:r>
            <a:endParaRPr lang="nl-NL" b="1" i="0" dirty="0">
              <a:solidFill>
                <a:schemeClr val="accent4">
                  <a:lumMod val="60000"/>
                  <a:lumOff val="40000"/>
                </a:schemeClr>
              </a:solidFill>
              <a:effectLst/>
              <a:latin typeface="Calibri Light" panose="020F0302020204030204" pitchFamily="34" charset="0"/>
              <a:cs typeface="Calibri Light" panose="020F0302020204030204" pitchFamily="34" charset="0"/>
            </a:endParaRPr>
          </a:p>
          <a:p>
            <a:pPr algn="l">
              <a:spcBef>
                <a:spcPts val="1125"/>
              </a:spcBef>
              <a:buFont typeface="Arial" panose="020B0604020202020204" pitchFamily="34" charset="0"/>
              <a:buChar char="•"/>
            </a:pPr>
            <a:r>
              <a:rPr lang="nl-NL" b="0" i="0" dirty="0">
                <a:solidFill>
                  <a:srgbClr val="5E5E5E"/>
                </a:solidFill>
                <a:effectLst/>
                <a:latin typeface="Calibri Light" panose="020F0302020204030204" pitchFamily="34" charset="0"/>
                <a:cs typeface="Calibri Light" panose="020F0302020204030204" pitchFamily="34" charset="0"/>
              </a:rPr>
              <a:t>    Controleert de dubbele aanmeldingen.</a:t>
            </a:r>
          </a:p>
          <a:p>
            <a:pPr algn="l">
              <a:spcBef>
                <a:spcPts val="1125"/>
              </a:spcBef>
              <a:buFont typeface="Arial" panose="020B0604020202020204" pitchFamily="34" charset="0"/>
              <a:buChar char="•"/>
            </a:pPr>
            <a:r>
              <a:rPr lang="nl-NL" dirty="0">
                <a:solidFill>
                  <a:srgbClr val="5E5E5E"/>
                </a:solidFill>
                <a:latin typeface="Calibri Light" panose="020F0302020204030204" pitchFamily="34" charset="0"/>
                <a:cs typeface="Calibri Light" panose="020F0302020204030204" pitchFamily="34" charset="0"/>
              </a:rPr>
              <a:t>     Te versturen via post :  naam van het kind en adres voor de  toewijzingsberichten </a:t>
            </a:r>
            <a:endParaRPr lang="nl-NL" b="0" i="0" dirty="0">
              <a:solidFill>
                <a:srgbClr val="5E5E5E"/>
              </a:solidFill>
              <a:effectLst/>
              <a:latin typeface="Calibri Light" panose="020F0302020204030204" pitchFamily="34" charset="0"/>
              <a:cs typeface="Calibri Light" panose="020F0302020204030204" pitchFamily="34" charset="0"/>
            </a:endParaRPr>
          </a:p>
          <a:p>
            <a:pPr algn="l">
              <a:spcBef>
                <a:spcPts val="1125"/>
              </a:spcBef>
              <a:buFont typeface="Arial" panose="020B0604020202020204" pitchFamily="34" charset="0"/>
              <a:buChar char="•"/>
            </a:pPr>
            <a:r>
              <a:rPr lang="nl-NL" b="0" i="0" dirty="0">
                <a:solidFill>
                  <a:srgbClr val="5E5E5E"/>
                </a:solidFill>
                <a:effectLst/>
                <a:latin typeface="Calibri Light" panose="020F0302020204030204" pitchFamily="34" charset="0"/>
                <a:cs typeface="Calibri Light" panose="020F0302020204030204" pitchFamily="34" charset="0"/>
              </a:rPr>
              <a:t>     Heeft toegang tot de gegevens van alle aangemelde leerlingen in het aanmeldinitiatief. </a:t>
            </a:r>
          </a:p>
          <a:p>
            <a:pPr>
              <a:buNone/>
            </a:pPr>
            <a:endParaRPr lang="nl-BE" dirty="0">
              <a:solidFill>
                <a:srgbClr val="D26E25"/>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292481489"/>
      </p:ext>
    </p:extLst>
  </p:cSld>
  <p:clrMapOvr>
    <a:masterClrMapping/>
  </p:clrMapOvr>
</p:sld>
</file>

<file path=ppt/theme/theme1.xml><?xml version="1.0" encoding="utf-8"?>
<a:theme xmlns:a="http://schemas.openxmlformats.org/drawingml/2006/main" name="Aangepast ontwerp">
  <a:themeElements>
    <a:clrScheme name="Vlaamse overheid presentatie">
      <a:dk1>
        <a:srgbClr val="373636"/>
      </a:dk1>
      <a:lt1>
        <a:sysClr val="window" lastClr="FFFFFF"/>
      </a:lt1>
      <a:dk2>
        <a:srgbClr val="6B6B6B"/>
      </a:dk2>
      <a:lt2>
        <a:srgbClr val="F6F5F3"/>
      </a:lt2>
      <a:accent1>
        <a:srgbClr val="FFF200"/>
      </a:accent1>
      <a:accent2>
        <a:srgbClr val="373636"/>
      </a:accent2>
      <a:accent3>
        <a:srgbClr val="E5DA04"/>
      </a:accent3>
      <a:accent4>
        <a:srgbClr val="6B6B6B"/>
      </a:accent4>
      <a:accent5>
        <a:srgbClr val="D5D5D5"/>
      </a:accent5>
      <a:accent6>
        <a:srgbClr val="989898"/>
      </a:accent6>
      <a:hlink>
        <a:srgbClr val="3C96BE"/>
      </a:hlink>
      <a:folHlink>
        <a:srgbClr val="AA78AA"/>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VO.potx" id="{7AB0AA7F-90C7-4DB1-9791-B98BE5007A2C}" vid="{C875C828-9506-4BA7-9BF7-6C09D07CC534}"/>
    </a:ext>
  </a:extLst>
</a:theme>
</file>

<file path=ppt/theme/theme2.xml><?xml version="1.0" encoding="utf-8"?>
<a:theme xmlns:a="http://schemas.openxmlformats.org/drawingml/2006/main" name="Powerpoint_AGODI_Model_Calibri">
  <a:themeElements>
    <a:clrScheme name="Vlaamse overheid presentatie">
      <a:dk1>
        <a:srgbClr val="373636"/>
      </a:dk1>
      <a:lt1>
        <a:sysClr val="window" lastClr="FFFFFF"/>
      </a:lt1>
      <a:dk2>
        <a:srgbClr val="6B6B6B"/>
      </a:dk2>
      <a:lt2>
        <a:srgbClr val="F6F5F3"/>
      </a:lt2>
      <a:accent1>
        <a:srgbClr val="FFF200"/>
      </a:accent1>
      <a:accent2>
        <a:srgbClr val="373636"/>
      </a:accent2>
      <a:accent3>
        <a:srgbClr val="E5DA04"/>
      </a:accent3>
      <a:accent4>
        <a:srgbClr val="6B6B6B"/>
      </a:accent4>
      <a:accent5>
        <a:srgbClr val="D5D5D5"/>
      </a:accent5>
      <a:accent6>
        <a:srgbClr val="989898"/>
      </a:accent6>
      <a:hlink>
        <a:srgbClr val="3C96BE"/>
      </a:hlink>
      <a:folHlink>
        <a:srgbClr val="AA78AA"/>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VO.potx" id="{7AB0AA7F-90C7-4DB1-9791-B98BE5007A2C}" vid="{C875C828-9506-4BA7-9BF7-6C09D07CC534}"/>
    </a:ext>
  </a:extLst>
</a:theme>
</file>

<file path=ppt/theme/theme3.xml><?xml version="1.0" encoding="utf-8"?>
<a:theme xmlns:a="http://schemas.openxmlformats.org/drawingml/2006/main" name="1_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Powerpoint_AGODI_Model_Calibri">
  <a:themeElements>
    <a:clrScheme name="Vlaamse overheid presentatie">
      <a:dk1>
        <a:srgbClr val="373636"/>
      </a:dk1>
      <a:lt1>
        <a:sysClr val="window" lastClr="FFFFFF"/>
      </a:lt1>
      <a:dk2>
        <a:srgbClr val="6B6B6B"/>
      </a:dk2>
      <a:lt2>
        <a:srgbClr val="F6F5F3"/>
      </a:lt2>
      <a:accent1>
        <a:srgbClr val="FFF200"/>
      </a:accent1>
      <a:accent2>
        <a:srgbClr val="373636"/>
      </a:accent2>
      <a:accent3>
        <a:srgbClr val="E5DA04"/>
      </a:accent3>
      <a:accent4>
        <a:srgbClr val="6B6B6B"/>
      </a:accent4>
      <a:accent5>
        <a:srgbClr val="D5D5D5"/>
      </a:accent5>
      <a:accent6>
        <a:srgbClr val="989898"/>
      </a:accent6>
      <a:hlink>
        <a:srgbClr val="3C96BE"/>
      </a:hlink>
      <a:folHlink>
        <a:srgbClr val="AA78AA"/>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VO.potx" id="{7AB0AA7F-90C7-4DB1-9791-B98BE5007A2C}" vid="{C875C828-9506-4BA7-9BF7-6C09D07CC534}"/>
    </a:ext>
  </a:ext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530</TotalTime>
  <Words>2453</Words>
  <Application>Microsoft Office PowerPoint</Application>
  <PresentationFormat>Breedbeeld</PresentationFormat>
  <Paragraphs>373</Paragraphs>
  <Slides>54</Slides>
  <Notes>30</Notes>
  <HiddenSlides>0</HiddenSlides>
  <MMClips>0</MMClips>
  <ScaleCrop>false</ScaleCrop>
  <HeadingPairs>
    <vt:vector size="6" baseType="variant">
      <vt:variant>
        <vt:lpstr>Gebruikte lettertypen</vt:lpstr>
      </vt:variant>
      <vt:variant>
        <vt:i4>13</vt:i4>
      </vt:variant>
      <vt:variant>
        <vt:lpstr>Thema</vt:lpstr>
      </vt:variant>
      <vt:variant>
        <vt:i4>5</vt:i4>
      </vt:variant>
      <vt:variant>
        <vt:lpstr>Diatitels</vt:lpstr>
      </vt:variant>
      <vt:variant>
        <vt:i4>54</vt:i4>
      </vt:variant>
    </vt:vector>
  </HeadingPairs>
  <TitlesOfParts>
    <vt:vector size="72" baseType="lpstr">
      <vt:lpstr>Aptos</vt:lpstr>
      <vt:lpstr>Aptos Display</vt:lpstr>
      <vt:lpstr>Arial</vt:lpstr>
      <vt:lpstr>Calibri</vt:lpstr>
      <vt:lpstr>Calibri Light</vt:lpstr>
      <vt:lpstr>Courier New</vt:lpstr>
      <vt:lpstr>FlandersArtSans-Bold</vt:lpstr>
      <vt:lpstr>FlandersArtSans-Medium</vt:lpstr>
      <vt:lpstr>FlandersArtSans-Regular</vt:lpstr>
      <vt:lpstr>FlandersArtSerif-Regular</vt:lpstr>
      <vt:lpstr>latoregular</vt:lpstr>
      <vt:lpstr>Trebuchet MS</vt:lpstr>
      <vt:lpstr>Wingdings</vt:lpstr>
      <vt:lpstr>Aangepast ontwerp</vt:lpstr>
      <vt:lpstr>Powerpoint_AGODI_Model_Calibri</vt:lpstr>
      <vt:lpstr>1_Kantoorthema</vt:lpstr>
      <vt:lpstr>1_Powerpoint_AGODI_Model_Calibri</vt:lpstr>
      <vt:lpstr>Kantoorthema</vt:lpstr>
      <vt:lpstr>Aanmelden en inschrijven in het basisonderwijs </vt:lpstr>
      <vt:lpstr> Infosessie: aanmelden en inschrijven </vt:lpstr>
      <vt:lpstr> </vt:lpstr>
      <vt:lpstr>Rollen in het scholenportaal </vt:lpstr>
      <vt:lpstr>Rollen in het scholenportaal (I) </vt:lpstr>
      <vt:lpstr>Rollen in het scholenportaal (II)</vt:lpstr>
      <vt:lpstr>Rollen in het scholenportaal (III)</vt:lpstr>
      <vt:lpstr>Rollen in het scholenportaal (IV)</vt:lpstr>
      <vt:lpstr>Rollen in het scholenportaal (V)</vt:lpstr>
      <vt:lpstr>Rollen in het scholenportaal (VI)</vt:lpstr>
      <vt:lpstr>Rollen in het scholenportaal (VII)</vt:lpstr>
      <vt:lpstr>Rollen in het scholenportaal (VIII)</vt:lpstr>
      <vt:lpstr>Rollen in het scholenportaal (VIIII)</vt:lpstr>
      <vt:lpstr>Inschrijvingslijst actueel </vt:lpstr>
      <vt:lpstr>Wachtlijst actueel </vt:lpstr>
      <vt:lpstr>Inloggen in het scholenportaal </vt:lpstr>
      <vt:lpstr>Inloggen in het scholenportaal </vt:lpstr>
      <vt:lpstr>Inloggen in het scholenportaal (II)</vt:lpstr>
      <vt:lpstr>Kies een initiatief en bepaal hoe je wil verder gaan.</vt:lpstr>
      <vt:lpstr>Het ouderportaal </vt:lpstr>
      <vt:lpstr> </vt:lpstr>
      <vt:lpstr>Hoe kan ik een ouder  helpen om een kind aan te melden? </vt:lpstr>
      <vt:lpstr>Overzicht: wat heb je nodig?   </vt:lpstr>
      <vt:lpstr>Inloggen in het ouderportaal </vt:lpstr>
      <vt:lpstr>Website : www.naarschoolinoostende.be (I)  </vt:lpstr>
      <vt:lpstr>Website : www.naarschoolinoostende.be (II)</vt:lpstr>
      <vt:lpstr>Welkomstpagina  : Aanmeldingsportaal of ouderportaal </vt:lpstr>
      <vt:lpstr>Inloggen (I)</vt:lpstr>
      <vt:lpstr>Inloggen (II)</vt:lpstr>
      <vt:lpstr>Vul de gegevens van het kind in. (I)</vt:lpstr>
      <vt:lpstr>Vul de gegevens van het kind in. (II) </vt:lpstr>
      <vt:lpstr>Vul de gegevens van de ouder(s)/voogd in.  (I)</vt:lpstr>
      <vt:lpstr>Vul de gegevens van de ouder(s) in. (II) </vt:lpstr>
      <vt:lpstr>Kies het onderwijsniveau. </vt:lpstr>
      <vt:lpstr> Schoolkeuze (I)</vt:lpstr>
      <vt:lpstr>Schoolkeuze (II)</vt:lpstr>
      <vt:lpstr>Voorrang (I)</vt:lpstr>
      <vt:lpstr>Voorrang (II)</vt:lpstr>
      <vt:lpstr>Voeg nog scholen toe.</vt:lpstr>
      <vt:lpstr>Bepaal de volgorde van de schoolkeuzes. </vt:lpstr>
      <vt:lpstr>Communicatie</vt:lpstr>
      <vt:lpstr>Aanmelding bevestigen </vt:lpstr>
      <vt:lpstr>Bevestiging (I) </vt:lpstr>
      <vt:lpstr>Bevestiging (II)</vt:lpstr>
      <vt:lpstr>Bevestiging (III)</vt:lpstr>
      <vt:lpstr>Bevestiging (III)</vt:lpstr>
      <vt:lpstr>Bevestiging (IV)</vt:lpstr>
      <vt:lpstr>Bevestiging (V)</vt:lpstr>
      <vt:lpstr>Bevestiging (VI)</vt:lpstr>
      <vt:lpstr>Bevestiging (VII) </vt:lpstr>
      <vt:lpstr>Regelgeving en formulieren </vt:lpstr>
      <vt:lpstr>Ondersteuning</vt:lpstr>
      <vt:lpstr>PowerPoint-presentatie</vt:lpstr>
      <vt:lpstr>   Contact    </vt:lpstr>
    </vt:vector>
  </TitlesOfParts>
  <Company>Vlaamse 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Decuyper Sibylle</dc:creator>
  <cp:lastModifiedBy>Decuyper Sibylle</cp:lastModifiedBy>
  <cp:revision>1</cp:revision>
  <dcterms:created xsi:type="dcterms:W3CDTF">2025-04-28T14:06:25Z</dcterms:created>
  <dcterms:modified xsi:type="dcterms:W3CDTF">2025-08-08T13:19:12Z</dcterms:modified>
</cp:coreProperties>
</file>